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684" r:id="rId2"/>
    <p:sldId id="666" r:id="rId3"/>
    <p:sldId id="680" r:id="rId4"/>
    <p:sldId id="683" r:id="rId5"/>
    <p:sldId id="258" r:id="rId6"/>
    <p:sldId id="670" r:id="rId7"/>
    <p:sldId id="669" r:id="rId8"/>
    <p:sldId id="671" r:id="rId9"/>
    <p:sldId id="668" r:id="rId10"/>
    <p:sldId id="676" r:id="rId11"/>
    <p:sldId id="675" r:id="rId12"/>
    <p:sldId id="677" r:id="rId13"/>
    <p:sldId id="681" r:id="rId14"/>
    <p:sldId id="682" r:id="rId15"/>
    <p:sldId id="672" r:id="rId16"/>
    <p:sldId id="674" r:id="rId17"/>
    <p:sldId id="678" r:id="rId18"/>
    <p:sldId id="679" r:id="rId19"/>
    <p:sldId id="654" r:id="rId20"/>
    <p:sldId id="655" r:id="rId21"/>
  </p:sldIdLst>
  <p:sldSz cx="24377650" cy="13716000"/>
  <p:notesSz cx="6858000" cy="9144000"/>
  <p:embeddedFontLst>
    <p:embeddedFont>
      <p:font typeface="Montserrat" panose="02000505000000020004" pitchFamily="2" charset="77"/>
      <p:regular r:id="rId23"/>
      <p:bold r:id="rId24"/>
    </p:embeddedFont>
    <p:embeddedFont>
      <p:font typeface="Source Sans Pro" panose="020B0503030403020204" pitchFamily="34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600FF"/>
    <a:srgbClr val="FFFF00"/>
    <a:srgbClr val="FFC000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9"/>
    <p:restoredTop sz="94888"/>
  </p:normalViewPr>
  <p:slideViewPr>
    <p:cSldViewPr snapToGrid="0" snapToObjects="1">
      <p:cViewPr>
        <p:scale>
          <a:sx n="47" d="100"/>
          <a:sy n="47" d="100"/>
        </p:scale>
        <p:origin x="1496" y="1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D4E6A292-CEAE-2646-89E4-07292A17A7B4}"/>
    <pc:docChg chg="undo redo custSel addSld delSld modSld sldOrd">
      <pc:chgData name="Andreas Biørn-Hansen" userId="f3adb44c-04fb-439e-8fac-7dab2e9da3ac" providerId="ADAL" clId="{D4E6A292-CEAE-2646-89E4-07292A17A7B4}" dt="2018-09-21T12:10:30.695" v="11605" actId="2696"/>
      <pc:docMkLst>
        <pc:docMk/>
      </pc:docMkLst>
      <pc:sldChg chg="modSp add">
        <pc:chgData name="Andreas Biørn-Hansen" userId="f3adb44c-04fb-439e-8fac-7dab2e9da3ac" providerId="ADAL" clId="{D4E6A292-CEAE-2646-89E4-07292A17A7B4}" dt="2018-09-21T08:30:09.922" v="10641" actId="20577"/>
        <pc:sldMkLst>
          <pc:docMk/>
          <pc:sldMk cId="819604658" sldId="654"/>
        </pc:sldMkLst>
        <pc:spChg chg="mod">
          <ac:chgData name="Andreas Biørn-Hansen" userId="f3adb44c-04fb-439e-8fac-7dab2e9da3ac" providerId="ADAL" clId="{D4E6A292-CEAE-2646-89E4-07292A17A7B4}" dt="2018-09-21T08:30:09.922" v="10641" actId="20577"/>
          <ac:spMkLst>
            <pc:docMk/>
            <pc:sldMk cId="819604658" sldId="654"/>
            <ac:spMk id="27" creationId="{6774B17C-A847-D846-A5D4-290DA7DE2F4F}"/>
          </ac:spMkLst>
        </pc:spChg>
      </pc:sldChg>
      <pc:sldChg chg="modSp add">
        <pc:chgData name="Andreas Biørn-Hansen" userId="f3adb44c-04fb-439e-8fac-7dab2e9da3ac" providerId="ADAL" clId="{D4E6A292-CEAE-2646-89E4-07292A17A7B4}" dt="2018-09-20T12:36:22.645" v="6521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D4E6A292-CEAE-2646-89E4-07292A17A7B4}" dt="2018-09-20T12:36:22.645" v="6521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">
        <pc:chgData name="Andreas Biørn-Hansen" userId="f3adb44c-04fb-439e-8fac-7dab2e9da3ac" providerId="ADAL" clId="{D4E6A292-CEAE-2646-89E4-07292A17A7B4}" dt="2018-09-20T19:31:01.377" v="9163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D4E6A292-CEAE-2646-89E4-07292A17A7B4}" dt="2018-09-20T19:31:01.377" v="9163" actId="20577"/>
          <ac:spMkLst>
            <pc:docMk/>
            <pc:sldMk cId="2148244044" sldId="666"/>
            <ac:spMk id="30" creationId="{00000000-0000-0000-0000-000000000000}"/>
          </ac:spMkLst>
        </pc:spChg>
      </pc:sldChg>
    </pc:docChg>
  </pc:docChgLst>
  <pc:docChgLst>
    <pc:chgData name="Andreas Biørn-Hansen" userId="f3adb44c-04fb-439e-8fac-7dab2e9da3ac" providerId="ADAL" clId="{6ED02D1A-4A3C-854D-A948-918C4DFDD9D1}"/>
    <pc:docChg chg="undo redo custSel addSld delSld modSld sldOrd">
      <pc:chgData name="Andreas Biørn-Hansen" userId="f3adb44c-04fb-439e-8fac-7dab2e9da3ac" providerId="ADAL" clId="{6ED02D1A-4A3C-854D-A948-918C4DFDD9D1}" dt="2018-09-18T21:01:29.624" v="4035" actId="20577"/>
      <pc:docMkLst>
        <pc:docMk/>
      </pc:docMkLst>
      <pc:sldChg chg="modSp modTransition modAnim">
        <pc:chgData name="Andreas Biørn-Hansen" userId="f3adb44c-04fb-439e-8fac-7dab2e9da3ac" providerId="ADAL" clId="{6ED02D1A-4A3C-854D-A948-918C4DFDD9D1}" dt="2018-09-15T07:49:47.059" v="1559" actId="1076"/>
        <pc:sldMkLst>
          <pc:docMk/>
          <pc:sldMk cId="0" sldId="258"/>
        </pc:sldMkLst>
        <pc:spChg chg="mod">
          <ac:chgData name="Andreas Biørn-Hansen" userId="f3adb44c-04fb-439e-8fac-7dab2e9da3ac" providerId="ADAL" clId="{6ED02D1A-4A3C-854D-A948-918C4DFDD9D1}" dt="2018-09-12T19:11:42.498" v="745" actId="404"/>
          <ac:spMkLst>
            <pc:docMk/>
            <pc:sldMk cId="0" sldId="258"/>
            <ac:spMk id="56" creationId="{00000000-0000-0000-0000-000000000000}"/>
          </ac:spMkLst>
        </pc:spChg>
      </pc:sldChg>
      <pc:sldChg chg="modSp add setBg">
        <pc:chgData name="Andreas Biørn-Hansen" userId="f3adb44c-04fb-439e-8fac-7dab2e9da3ac" providerId="ADAL" clId="{6ED02D1A-4A3C-854D-A948-918C4DFDD9D1}" dt="2018-09-18T19:56:22.901" v="2431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ED02D1A-4A3C-854D-A948-918C4DFDD9D1}" dt="2018-09-18T19:56:22.901" v="2431" actId="20577"/>
          <ac:spMkLst>
            <pc:docMk/>
            <pc:sldMk cId="2148244044" sldId="666"/>
            <ac:spMk id="30" creationId="{00000000-0000-0000-0000-000000000000}"/>
          </ac:spMkLst>
        </pc:spChg>
      </pc:sldChg>
      <pc:sldMasterChg chg="delSldLayout">
        <pc:chgData name="Andreas Biørn-Hansen" userId="f3adb44c-04fb-439e-8fac-7dab2e9da3ac" providerId="ADAL" clId="{6ED02D1A-4A3C-854D-A948-918C4DFDD9D1}" dt="2018-09-06T14:08:37.618" v="182" actId="2696"/>
        <pc:sldMasterMkLst>
          <pc:docMk/>
          <pc:sldMasterMk cId="0" sldId="2147483653"/>
        </pc:sldMasterMkLst>
      </pc:sldMasterChg>
    </pc:docChg>
  </pc:docChgLst>
  <pc:docChgLst>
    <pc:chgData name="Andreas Biørn-Hansen" userId="f3adb44c-04fb-439e-8fac-7dab2e9da3ac" providerId="ADAL" clId="{6B0F1DA3-1AAA-974B-92D4-F39E4DC364AB}"/>
    <pc:docChg chg="undo redo custSel addSld delSld modSld sldOrd">
      <pc:chgData name="Andreas Biørn-Hansen" userId="f3adb44c-04fb-439e-8fac-7dab2e9da3ac" providerId="ADAL" clId="{6B0F1DA3-1AAA-974B-92D4-F39E4DC364AB}" dt="2018-09-28T05:45:19.699" v="6307" actId="20577"/>
      <pc:docMkLst>
        <pc:docMk/>
      </pc:docMkLst>
      <pc:sldChg chg="addSp delSp modSp modAnim">
        <pc:chgData name="Andreas Biørn-Hansen" userId="f3adb44c-04fb-439e-8fac-7dab2e9da3ac" providerId="ADAL" clId="{6B0F1DA3-1AAA-974B-92D4-F39E4DC364AB}" dt="2018-09-27T17:06:46.988" v="4293"/>
        <pc:sldMkLst>
          <pc:docMk/>
          <pc:sldMk cId="0" sldId="258"/>
        </pc:sldMkLst>
        <pc:spChg chg="add del mod">
          <ac:chgData name="Andreas Biørn-Hansen" userId="f3adb44c-04fb-439e-8fac-7dab2e9da3ac" providerId="ADAL" clId="{6B0F1DA3-1AAA-974B-92D4-F39E4DC364AB}" dt="2018-09-27T12:04:05.291" v="1152"/>
          <ac:spMkLst>
            <pc:docMk/>
            <pc:sldMk cId="0" sldId="258"/>
            <ac:spMk id="2" creationId="{100DDA7C-D7AD-8642-89C3-0EE11750BFA7}"/>
          </ac:spMkLst>
        </pc:spChg>
        <pc:spChg chg="add mod">
          <ac:chgData name="Andreas Biørn-Hansen" userId="f3adb44c-04fb-439e-8fac-7dab2e9da3ac" providerId="ADAL" clId="{6B0F1DA3-1AAA-974B-92D4-F39E4DC364AB}" dt="2018-09-27T12:23:13.279" v="1753" actId="20577"/>
          <ac:spMkLst>
            <pc:docMk/>
            <pc:sldMk cId="0" sldId="258"/>
            <ac:spMk id="3" creationId="{F50F246E-4E7B-E042-85D3-96E016DD2B86}"/>
          </ac:spMkLst>
        </pc:spChg>
        <pc:spChg chg="add del mod">
          <ac:chgData name="Andreas Biørn-Hansen" userId="f3adb44c-04fb-439e-8fac-7dab2e9da3ac" providerId="ADAL" clId="{6B0F1DA3-1AAA-974B-92D4-F39E4DC364AB}" dt="2018-09-27T12:16:52.782" v="1717" actId="478"/>
          <ac:spMkLst>
            <pc:docMk/>
            <pc:sldMk cId="0" sldId="258"/>
            <ac:spMk id="7" creationId="{1308FC96-ED31-AD4A-8C76-01BCB140FF1B}"/>
          </ac:spMkLst>
        </pc:spChg>
        <pc:spChg chg="mod">
          <ac:chgData name="Andreas Biørn-Hansen" userId="f3adb44c-04fb-439e-8fac-7dab2e9da3ac" providerId="ADAL" clId="{6B0F1DA3-1AAA-974B-92D4-F39E4DC364AB}" dt="2018-09-27T12:17:15.424" v="1719" actId="20577"/>
          <ac:spMkLst>
            <pc:docMk/>
            <pc:sldMk cId="0" sldId="25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2:01:54.011" v="789" actId="1076"/>
          <ac:spMkLst>
            <pc:docMk/>
            <pc:sldMk cId="0" sldId="258"/>
            <ac:spMk id="56" creationId="{00000000-0000-0000-0000-000000000000}"/>
          </ac:spMkLst>
        </pc:spChg>
      </pc:sldChg>
      <pc:sldChg chg="delSp modSp del delAnim">
        <pc:chgData name="Andreas Biørn-Hansen" userId="f3adb44c-04fb-439e-8fac-7dab2e9da3ac" providerId="ADAL" clId="{6B0F1DA3-1AAA-974B-92D4-F39E4DC364AB}" dt="2018-09-27T17:23:47.646" v="4903" actId="2696"/>
        <pc:sldMkLst>
          <pc:docMk/>
          <pc:sldMk cId="2787412352" sldId="526"/>
        </pc:sldMkLst>
        <pc:spChg chg="mod">
          <ac:chgData name="Andreas Biørn-Hansen" userId="f3adb44c-04fb-439e-8fac-7dab2e9da3ac" providerId="ADAL" clId="{6B0F1DA3-1AAA-974B-92D4-F39E4DC364AB}" dt="2018-09-24T18:09:42.013" v="415" actId="207"/>
          <ac:spMkLst>
            <pc:docMk/>
            <pc:sldMk cId="2787412352" sldId="526"/>
            <ac:spMk id="5" creationId="{58E8866A-DA08-584A-97E4-9CA3388F5DA0}"/>
          </ac:spMkLst>
        </pc:spChg>
        <pc:spChg chg="del">
          <ac:chgData name="Andreas Biørn-Hansen" userId="f3adb44c-04fb-439e-8fac-7dab2e9da3ac" providerId="ADAL" clId="{6B0F1DA3-1AAA-974B-92D4-F39E4DC364AB}" dt="2018-09-24T18:07:45.246" v="228" actId="478"/>
          <ac:spMkLst>
            <pc:docMk/>
            <pc:sldMk cId="2787412352" sldId="526"/>
            <ac:spMk id="6" creationId="{13B8C2B9-F06C-2042-8DF3-F696AC2BAF2E}"/>
          </ac:spMkLst>
        </pc:spChg>
        <pc:spChg chg="del">
          <ac:chgData name="Andreas Biørn-Hansen" userId="f3adb44c-04fb-439e-8fac-7dab2e9da3ac" providerId="ADAL" clId="{6B0F1DA3-1AAA-974B-92D4-F39E4DC364AB}" dt="2018-09-24T18:07:45.246" v="228" actId="478"/>
          <ac:spMkLst>
            <pc:docMk/>
            <pc:sldMk cId="2787412352" sldId="526"/>
            <ac:spMk id="7" creationId="{619DB932-49FA-C34C-B608-022D28F30EE3}"/>
          </ac:spMkLst>
        </pc:spChg>
        <pc:spChg chg="del">
          <ac:chgData name="Andreas Biørn-Hansen" userId="f3adb44c-04fb-439e-8fac-7dab2e9da3ac" providerId="ADAL" clId="{6B0F1DA3-1AAA-974B-92D4-F39E4DC364AB}" dt="2018-09-24T18:07:45.246" v="228" actId="478"/>
          <ac:spMkLst>
            <pc:docMk/>
            <pc:sldMk cId="2787412352" sldId="526"/>
            <ac:spMk id="8" creationId="{B11608CF-2DFC-CE4F-B48E-1CAA1898B4B8}"/>
          </ac:spMkLst>
        </pc:spChg>
        <pc:spChg chg="del">
          <ac:chgData name="Andreas Biørn-Hansen" userId="f3adb44c-04fb-439e-8fac-7dab2e9da3ac" providerId="ADAL" clId="{6B0F1DA3-1AAA-974B-92D4-F39E4DC364AB}" dt="2018-09-24T18:07:45.246" v="228" actId="478"/>
          <ac:spMkLst>
            <pc:docMk/>
            <pc:sldMk cId="2787412352" sldId="526"/>
            <ac:spMk id="9" creationId="{C42D8F19-CDAA-A546-87C6-EFC0D53E7067}"/>
          </ac:spMkLst>
        </pc:spChg>
        <pc:spChg chg="del">
          <ac:chgData name="Andreas Biørn-Hansen" userId="f3adb44c-04fb-439e-8fac-7dab2e9da3ac" providerId="ADAL" clId="{6B0F1DA3-1AAA-974B-92D4-F39E4DC364AB}" dt="2018-09-24T18:07:45.246" v="228" actId="478"/>
          <ac:spMkLst>
            <pc:docMk/>
            <pc:sldMk cId="2787412352" sldId="526"/>
            <ac:spMk id="10" creationId="{3BC1C60C-7731-A543-979C-0C236532CF70}"/>
          </ac:spMkLst>
        </pc:spChg>
        <pc:spChg chg="del">
          <ac:chgData name="Andreas Biørn-Hansen" userId="f3adb44c-04fb-439e-8fac-7dab2e9da3ac" providerId="ADAL" clId="{6B0F1DA3-1AAA-974B-92D4-F39E4DC364AB}" dt="2018-09-24T18:07:45.246" v="228" actId="478"/>
          <ac:spMkLst>
            <pc:docMk/>
            <pc:sldMk cId="2787412352" sldId="526"/>
            <ac:spMk id="11" creationId="{79C173A9-93AC-3F47-9E6E-C38A3BFF3BDF}"/>
          </ac:spMkLst>
        </pc:spChg>
        <pc:spChg chg="mod">
          <ac:chgData name="Andreas Biørn-Hansen" userId="f3adb44c-04fb-439e-8fac-7dab2e9da3ac" providerId="ADAL" clId="{6B0F1DA3-1AAA-974B-92D4-F39E4DC364AB}" dt="2018-09-24T18:05:27.701" v="74" actId="20577"/>
          <ac:spMkLst>
            <pc:docMk/>
            <pc:sldMk cId="2787412352" sldId="526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6B0F1DA3-1AAA-974B-92D4-F39E4DC364AB}" dt="2018-09-24T18:07:41.352" v="227" actId="20577"/>
          <ac:spMkLst>
            <pc:docMk/>
            <pc:sldMk cId="2787412352" sldId="526"/>
            <ac:spMk id="28" creationId="{6C5E6749-7799-4844-B561-62827D3D41E2}"/>
          </ac:spMkLst>
        </pc:spChg>
      </pc:sldChg>
      <pc:sldChg chg="modSp">
        <pc:chgData name="Andreas Biørn-Hansen" userId="f3adb44c-04fb-439e-8fac-7dab2e9da3ac" providerId="ADAL" clId="{6B0F1DA3-1AAA-974B-92D4-F39E4DC364AB}" dt="2018-09-27T16:02:36.753" v="3501" actId="20577"/>
        <pc:sldMkLst>
          <pc:docMk/>
          <pc:sldMk cId="819604658" sldId="654"/>
        </pc:sldMkLst>
        <pc:spChg chg="mod">
          <ac:chgData name="Andreas Biørn-Hansen" userId="f3adb44c-04fb-439e-8fac-7dab2e9da3ac" providerId="ADAL" clId="{6B0F1DA3-1AAA-974B-92D4-F39E4DC364AB}" dt="2018-09-27T16:02:36.753" v="3501" actId="20577"/>
          <ac:spMkLst>
            <pc:docMk/>
            <pc:sldMk cId="819604658" sldId="654"/>
            <ac:spMk id="27" creationId="{6774B17C-A847-D846-A5D4-290DA7DE2F4F}"/>
          </ac:spMkLst>
        </pc:spChg>
      </pc:sldChg>
      <pc:sldChg chg="addSp modSp">
        <pc:chgData name="Andreas Biørn-Hansen" userId="f3adb44c-04fb-439e-8fac-7dab2e9da3ac" providerId="ADAL" clId="{6B0F1DA3-1AAA-974B-92D4-F39E4DC364AB}" dt="2018-09-27T17:56:51.886" v="5375" actId="1076"/>
        <pc:sldMkLst>
          <pc:docMk/>
          <pc:sldMk cId="2378856717" sldId="655"/>
        </pc:sldMkLst>
        <pc:spChg chg="mod">
          <ac:chgData name="Andreas Biørn-Hansen" userId="f3adb44c-04fb-439e-8fac-7dab2e9da3ac" providerId="ADAL" clId="{6B0F1DA3-1AAA-974B-92D4-F39E4DC364AB}" dt="2018-09-24T18:03:58.886" v="71" actId="20577"/>
          <ac:spMkLst>
            <pc:docMk/>
            <pc:sldMk cId="2378856717" sldId="655"/>
            <ac:spMk id="27" creationId="{6774B17C-A847-D846-A5D4-290DA7DE2F4F}"/>
          </ac:spMkLst>
        </pc:spChg>
        <pc:picChg chg="add mod">
          <ac:chgData name="Andreas Biørn-Hansen" userId="f3adb44c-04fb-439e-8fac-7dab2e9da3ac" providerId="ADAL" clId="{6B0F1DA3-1AAA-974B-92D4-F39E4DC364AB}" dt="2018-09-27T17:56:51.886" v="5375" actId="1076"/>
          <ac:picMkLst>
            <pc:docMk/>
            <pc:sldMk cId="2378856717" sldId="655"/>
            <ac:picMk id="2" creationId="{4B82B742-6794-F248-8FBF-6E6D276D3DF1}"/>
          </ac:picMkLst>
        </pc:picChg>
      </pc:sldChg>
      <pc:sldChg chg="modSp">
        <pc:chgData name="Andreas Biørn-Hansen" userId="f3adb44c-04fb-439e-8fac-7dab2e9da3ac" providerId="ADAL" clId="{6B0F1DA3-1AAA-974B-92D4-F39E4DC364AB}" dt="2018-09-24T18:00:40.062" v="9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B0F1DA3-1AAA-974B-92D4-F39E4DC364AB}" dt="2018-09-24T18:00:40.062" v="9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modSp add del">
        <pc:chgData name="Andreas Biørn-Hansen" userId="f3adb44c-04fb-439e-8fac-7dab2e9da3ac" providerId="ADAL" clId="{6B0F1DA3-1AAA-974B-92D4-F39E4DC364AB}" dt="2018-09-27T17:23:48.380" v="4904" actId="2696"/>
        <pc:sldMkLst>
          <pc:docMk/>
          <pc:sldMk cId="3348416632" sldId="667"/>
        </pc:sldMkLst>
        <pc:spChg chg="mod">
          <ac:chgData name="Andreas Biørn-Hansen" userId="f3adb44c-04fb-439e-8fac-7dab2e9da3ac" providerId="ADAL" clId="{6B0F1DA3-1AAA-974B-92D4-F39E4DC364AB}" dt="2018-09-24T19:00:22.383" v="758" actId="20577"/>
          <ac:spMkLst>
            <pc:docMk/>
            <pc:sldMk cId="3348416632" sldId="667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6B0F1DA3-1AAA-974B-92D4-F39E4DC364AB}" dt="2018-09-24T18:16:06.717" v="485" actId="1036"/>
          <ac:spMkLst>
            <pc:docMk/>
            <pc:sldMk cId="3348416632" sldId="667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6B0F1DA3-1AAA-974B-92D4-F39E4DC364AB}" dt="2018-09-24T18:16:10.173" v="493" actId="1038"/>
          <ac:spMkLst>
            <pc:docMk/>
            <pc:sldMk cId="3348416632" sldId="667"/>
            <ac:spMk id="28" creationId="{6C5E6749-7799-4844-B561-62827D3D41E2}"/>
          </ac:spMkLst>
        </pc:spChg>
      </pc:sldChg>
      <pc:sldChg chg="delSp modSp add">
        <pc:chgData name="Andreas Biørn-Hansen" userId="f3adb44c-04fb-439e-8fac-7dab2e9da3ac" providerId="ADAL" clId="{6B0F1DA3-1AAA-974B-92D4-F39E4DC364AB}" dt="2018-09-27T16:10:29.787" v="3757" actId="1035"/>
        <pc:sldMkLst>
          <pc:docMk/>
          <pc:sldMk cId="968928589" sldId="668"/>
        </pc:sldMkLst>
        <pc:spChg chg="del">
          <ac:chgData name="Andreas Biørn-Hansen" userId="f3adb44c-04fb-439e-8fac-7dab2e9da3ac" providerId="ADAL" clId="{6B0F1DA3-1AAA-974B-92D4-F39E4DC364AB}" dt="2018-09-27T12:12:10.983" v="1386" actId="478"/>
          <ac:spMkLst>
            <pc:docMk/>
            <pc:sldMk cId="968928589" sldId="668"/>
            <ac:spMk id="3" creationId="{F50F246E-4E7B-E042-85D3-96E016DD2B86}"/>
          </ac:spMkLst>
        </pc:spChg>
        <pc:spChg chg="del">
          <ac:chgData name="Andreas Biørn-Hansen" userId="f3adb44c-04fb-439e-8fac-7dab2e9da3ac" providerId="ADAL" clId="{6B0F1DA3-1AAA-974B-92D4-F39E4DC364AB}" dt="2018-09-27T12:12:09.236" v="1385" actId="478"/>
          <ac:spMkLst>
            <pc:docMk/>
            <pc:sldMk cId="968928589" sldId="668"/>
            <ac:spMk id="7" creationId="{1308FC96-ED31-AD4A-8C76-01BCB140FF1B}"/>
          </ac:spMkLst>
        </pc:spChg>
        <pc:spChg chg="mod">
          <ac:chgData name="Andreas Biørn-Hansen" userId="f3adb44c-04fb-439e-8fac-7dab2e9da3ac" providerId="ADAL" clId="{6B0F1DA3-1AAA-974B-92D4-F39E4DC364AB}" dt="2018-09-27T16:10:29.787" v="3757" actId="1035"/>
          <ac:spMkLst>
            <pc:docMk/>
            <pc:sldMk cId="968928589" sldId="66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6:10:29.787" v="3757" actId="1035"/>
          <ac:spMkLst>
            <pc:docMk/>
            <pc:sldMk cId="968928589" sldId="668"/>
            <ac:spMk id="56" creationId="{00000000-0000-0000-0000-000000000000}"/>
          </ac:spMkLst>
        </pc:spChg>
      </pc:sldChg>
      <pc:sldChg chg="addSp delSp modSp add modAnim">
        <pc:chgData name="Andreas Biørn-Hansen" userId="f3adb44c-04fb-439e-8fac-7dab2e9da3ac" providerId="ADAL" clId="{6B0F1DA3-1AAA-974B-92D4-F39E4DC364AB}" dt="2018-09-27T17:07:18.374" v="4304"/>
        <pc:sldMkLst>
          <pc:docMk/>
          <pc:sldMk cId="3384498580" sldId="669"/>
        </pc:sldMkLst>
        <pc:spChg chg="add mod">
          <ac:chgData name="Andreas Biørn-Hansen" userId="f3adb44c-04fb-439e-8fac-7dab2e9da3ac" providerId="ADAL" clId="{6B0F1DA3-1AAA-974B-92D4-F39E4DC364AB}" dt="2018-09-27T12:16:34.396" v="1716" actId="1076"/>
          <ac:spMkLst>
            <pc:docMk/>
            <pc:sldMk cId="3384498580" sldId="669"/>
            <ac:spMk id="2" creationId="{C67DB322-4A9B-384D-9F06-02F87898CA1F}"/>
          </ac:spMkLst>
        </pc:spChg>
        <pc:spChg chg="del">
          <ac:chgData name="Andreas Biørn-Hansen" userId="f3adb44c-04fb-439e-8fac-7dab2e9da3ac" providerId="ADAL" clId="{6B0F1DA3-1AAA-974B-92D4-F39E4DC364AB}" dt="2018-09-27T12:14:23.233" v="1594" actId="478"/>
          <ac:spMkLst>
            <pc:docMk/>
            <pc:sldMk cId="3384498580" sldId="669"/>
            <ac:spMk id="3" creationId="{F50F246E-4E7B-E042-85D3-96E016DD2B86}"/>
          </ac:spMkLst>
        </pc:spChg>
        <pc:spChg chg="mod">
          <ac:chgData name="Andreas Biørn-Hansen" userId="f3adb44c-04fb-439e-8fac-7dab2e9da3ac" providerId="ADAL" clId="{6B0F1DA3-1AAA-974B-92D4-F39E4DC364AB}" dt="2018-09-27T17:07:04.260" v="4297"/>
          <ac:spMkLst>
            <pc:docMk/>
            <pc:sldMk cId="3384498580" sldId="669"/>
            <ac:spMk id="7" creationId="{1308FC96-ED31-AD4A-8C76-01BCB140FF1B}"/>
          </ac:spMkLst>
        </pc:spChg>
        <pc:spChg chg="add mod">
          <ac:chgData name="Andreas Biørn-Hansen" userId="f3adb44c-04fb-439e-8fac-7dab2e9da3ac" providerId="ADAL" clId="{6B0F1DA3-1AAA-974B-92D4-F39E4DC364AB}" dt="2018-09-27T12:23:26.087" v="1757" actId="20577"/>
          <ac:spMkLst>
            <pc:docMk/>
            <pc:sldMk cId="3384498580" sldId="669"/>
            <ac:spMk id="8" creationId="{BA06C958-BF5D-284D-A700-2C5FC9FAA0CB}"/>
          </ac:spMkLst>
        </pc:spChg>
        <pc:spChg chg="add mod">
          <ac:chgData name="Andreas Biørn-Hansen" userId="f3adb44c-04fb-439e-8fac-7dab2e9da3ac" providerId="ADAL" clId="{6B0F1DA3-1AAA-974B-92D4-F39E4DC364AB}" dt="2018-09-27T12:16:34.396" v="1716" actId="1076"/>
          <ac:spMkLst>
            <pc:docMk/>
            <pc:sldMk cId="3384498580" sldId="669"/>
            <ac:spMk id="9" creationId="{C49E840F-FE0F-4343-A846-492C3E6FD667}"/>
          </ac:spMkLst>
        </pc:spChg>
        <pc:spChg chg="mod">
          <ac:chgData name="Andreas Biørn-Hansen" userId="f3adb44c-04fb-439e-8fac-7dab2e9da3ac" providerId="ADAL" clId="{6B0F1DA3-1AAA-974B-92D4-F39E4DC364AB}" dt="2018-09-27T12:16:29.826" v="1715" actId="1076"/>
          <ac:spMkLst>
            <pc:docMk/>
            <pc:sldMk cId="3384498580" sldId="669"/>
            <ac:spMk id="54" creationId="{00000000-0000-0000-0000-000000000000}"/>
          </ac:spMkLst>
        </pc:spChg>
      </pc:sldChg>
      <pc:sldChg chg="addSp add del">
        <pc:chgData name="Andreas Biørn-Hansen" userId="f3adb44c-04fb-439e-8fac-7dab2e9da3ac" providerId="ADAL" clId="{6B0F1DA3-1AAA-974B-92D4-F39E4DC364AB}" dt="2018-09-27T12:19:57.510" v="1723" actId="2696"/>
        <pc:sldMkLst>
          <pc:docMk/>
          <pc:sldMk cId="1526941494" sldId="670"/>
        </pc:sldMkLst>
        <pc:spChg chg="add">
          <ac:chgData name="Andreas Biørn-Hansen" userId="f3adb44c-04fb-439e-8fac-7dab2e9da3ac" providerId="ADAL" clId="{6B0F1DA3-1AAA-974B-92D4-F39E4DC364AB}" dt="2018-09-27T12:17:20.888" v="1721"/>
          <ac:spMkLst>
            <pc:docMk/>
            <pc:sldMk cId="1526941494" sldId="670"/>
            <ac:spMk id="2" creationId="{1FDC7A0A-6981-4047-831B-D062C00B31FF}"/>
          </ac:spMkLst>
        </pc:spChg>
        <pc:spChg chg="add">
          <ac:chgData name="Andreas Biørn-Hansen" userId="f3adb44c-04fb-439e-8fac-7dab2e9da3ac" providerId="ADAL" clId="{6B0F1DA3-1AAA-974B-92D4-F39E4DC364AB}" dt="2018-09-27T12:17:24.891" v="1722"/>
          <ac:spMkLst>
            <pc:docMk/>
            <pc:sldMk cId="1526941494" sldId="670"/>
            <ac:spMk id="3" creationId="{A2346AF2-2995-5747-9598-C457ECB16C48}"/>
          </ac:spMkLst>
        </pc:spChg>
      </pc:sldChg>
      <pc:sldChg chg="addSp delSp modSp add ord modTransition addAnim delAnim modAnim">
        <pc:chgData name="Andreas Biørn-Hansen" userId="f3adb44c-04fb-439e-8fac-7dab2e9da3ac" providerId="ADAL" clId="{6B0F1DA3-1AAA-974B-92D4-F39E4DC364AB}" dt="2018-09-27T19:13:19.477" v="5995"/>
        <pc:sldMkLst>
          <pc:docMk/>
          <pc:sldMk cId="3771095117" sldId="670"/>
        </pc:sldMkLst>
        <pc:spChg chg="del">
          <ac:chgData name="Andreas Biørn-Hansen" userId="f3adb44c-04fb-439e-8fac-7dab2e9da3ac" providerId="ADAL" clId="{6B0F1DA3-1AAA-974B-92D4-F39E4DC364AB}" dt="2018-09-27T13:27:17.579" v="1938" actId="478"/>
          <ac:spMkLst>
            <pc:docMk/>
            <pc:sldMk cId="3771095117" sldId="670"/>
            <ac:spMk id="2" creationId="{C67DB322-4A9B-384D-9F06-02F87898CA1F}"/>
          </ac:spMkLst>
        </pc:spChg>
        <pc:spChg chg="add mod">
          <ac:chgData name="Andreas Biørn-Hansen" userId="f3adb44c-04fb-439e-8fac-7dab2e9da3ac" providerId="ADAL" clId="{6B0F1DA3-1AAA-974B-92D4-F39E4DC364AB}" dt="2018-09-27T13:31:13.110" v="1999" actId="1076"/>
          <ac:spMkLst>
            <pc:docMk/>
            <pc:sldMk cId="3771095117" sldId="670"/>
            <ac:spMk id="3" creationId="{EECDC1D5-8085-724E-8E07-CBAB50F27E81}"/>
          </ac:spMkLst>
        </pc:spChg>
        <pc:spChg chg="add mod">
          <ac:chgData name="Andreas Biørn-Hansen" userId="f3adb44c-04fb-439e-8fac-7dab2e9da3ac" providerId="ADAL" clId="{6B0F1DA3-1AAA-974B-92D4-F39E4DC364AB}" dt="2018-09-27T13:31:13.110" v="1999" actId="1076"/>
          <ac:spMkLst>
            <pc:docMk/>
            <pc:sldMk cId="3771095117" sldId="670"/>
            <ac:spMk id="4" creationId="{100A4144-36DD-3542-B9DF-D4668360E6D2}"/>
          </ac:spMkLst>
        </pc:spChg>
        <pc:spChg chg="add mod">
          <ac:chgData name="Andreas Biørn-Hansen" userId="f3adb44c-04fb-439e-8fac-7dab2e9da3ac" providerId="ADAL" clId="{6B0F1DA3-1AAA-974B-92D4-F39E4DC364AB}" dt="2018-09-27T13:31:13.110" v="1999" actId="1076"/>
          <ac:spMkLst>
            <pc:docMk/>
            <pc:sldMk cId="3771095117" sldId="670"/>
            <ac:spMk id="5" creationId="{7FEE2F41-2C8E-154C-B2AF-61078C5B959E}"/>
          </ac:spMkLst>
        </pc:spChg>
        <pc:spChg chg="del">
          <ac:chgData name="Andreas Biørn-Hansen" userId="f3adb44c-04fb-439e-8fac-7dab2e9da3ac" providerId="ADAL" clId="{6B0F1DA3-1AAA-974B-92D4-F39E4DC364AB}" dt="2018-09-27T13:27:17.579" v="1938" actId="478"/>
          <ac:spMkLst>
            <pc:docMk/>
            <pc:sldMk cId="3771095117" sldId="670"/>
            <ac:spMk id="7" creationId="{1308FC96-ED31-AD4A-8C76-01BCB140FF1B}"/>
          </ac:spMkLst>
        </pc:spChg>
        <pc:spChg chg="del">
          <ac:chgData name="Andreas Biørn-Hansen" userId="f3adb44c-04fb-439e-8fac-7dab2e9da3ac" providerId="ADAL" clId="{6B0F1DA3-1AAA-974B-92D4-F39E4DC364AB}" dt="2018-09-27T13:27:17.579" v="1938" actId="478"/>
          <ac:spMkLst>
            <pc:docMk/>
            <pc:sldMk cId="3771095117" sldId="670"/>
            <ac:spMk id="8" creationId="{BA06C958-BF5D-284D-A700-2C5FC9FAA0CB}"/>
          </ac:spMkLst>
        </pc:spChg>
        <pc:spChg chg="del">
          <ac:chgData name="Andreas Biørn-Hansen" userId="f3adb44c-04fb-439e-8fac-7dab2e9da3ac" providerId="ADAL" clId="{6B0F1DA3-1AAA-974B-92D4-F39E4DC364AB}" dt="2018-09-27T13:27:17.579" v="1938" actId="478"/>
          <ac:spMkLst>
            <pc:docMk/>
            <pc:sldMk cId="3771095117" sldId="670"/>
            <ac:spMk id="9" creationId="{C49E840F-FE0F-4343-A846-492C3E6FD667}"/>
          </ac:spMkLst>
        </pc:spChg>
        <pc:spChg chg="add del mod">
          <ac:chgData name="Andreas Biørn-Hansen" userId="f3adb44c-04fb-439e-8fac-7dab2e9da3ac" providerId="ADAL" clId="{6B0F1DA3-1AAA-974B-92D4-F39E4DC364AB}" dt="2018-09-27T13:27:48.403" v="1955" actId="478"/>
          <ac:spMkLst>
            <pc:docMk/>
            <pc:sldMk cId="3771095117" sldId="670"/>
            <ac:spMk id="10" creationId="{ACF39633-208A-314E-A2DE-723744EAF363}"/>
          </ac:spMkLst>
        </pc:spChg>
        <pc:spChg chg="add del mod">
          <ac:chgData name="Andreas Biørn-Hansen" userId="f3adb44c-04fb-439e-8fac-7dab2e9da3ac" providerId="ADAL" clId="{6B0F1DA3-1AAA-974B-92D4-F39E4DC364AB}" dt="2018-09-27T13:31:08.853" v="1998"/>
          <ac:spMkLst>
            <pc:docMk/>
            <pc:sldMk cId="3771095117" sldId="670"/>
            <ac:spMk id="12" creationId="{50E20201-9BC6-2145-9C6A-26F79DD2F805}"/>
          </ac:spMkLst>
        </pc:spChg>
        <pc:spChg chg="add mod">
          <ac:chgData name="Andreas Biørn-Hansen" userId="f3adb44c-04fb-439e-8fac-7dab2e9da3ac" providerId="ADAL" clId="{6B0F1DA3-1AAA-974B-92D4-F39E4DC364AB}" dt="2018-09-27T13:54:15.633" v="2192" actId="20577"/>
          <ac:spMkLst>
            <pc:docMk/>
            <pc:sldMk cId="3771095117" sldId="670"/>
            <ac:spMk id="13" creationId="{DD2EBAC2-4D19-C94F-ACB3-C559F9FCD815}"/>
          </ac:spMkLst>
        </pc:spChg>
        <pc:spChg chg="add mod">
          <ac:chgData name="Andreas Biørn-Hansen" userId="f3adb44c-04fb-439e-8fac-7dab2e9da3ac" providerId="ADAL" clId="{6B0F1DA3-1AAA-974B-92D4-F39E4DC364AB}" dt="2018-09-27T13:54:53.812" v="2197" actId="255"/>
          <ac:spMkLst>
            <pc:docMk/>
            <pc:sldMk cId="3771095117" sldId="670"/>
            <ac:spMk id="14" creationId="{91F511B5-9E51-FA4E-8AA6-5C3987907892}"/>
          </ac:spMkLst>
        </pc:spChg>
        <pc:spChg chg="add mod">
          <ac:chgData name="Andreas Biørn-Hansen" userId="f3adb44c-04fb-439e-8fac-7dab2e9da3ac" providerId="ADAL" clId="{6B0F1DA3-1AAA-974B-92D4-F39E4DC364AB}" dt="2018-09-27T13:37:34.673" v="2066" actId="207"/>
          <ac:spMkLst>
            <pc:docMk/>
            <pc:sldMk cId="3771095117" sldId="670"/>
            <ac:spMk id="15" creationId="{43299F31-56B8-A249-9926-9145D7F83364}"/>
          </ac:spMkLst>
        </pc:spChg>
        <pc:spChg chg="add mod">
          <ac:chgData name="Andreas Biørn-Hansen" userId="f3adb44c-04fb-439e-8fac-7dab2e9da3ac" providerId="ADAL" clId="{6B0F1DA3-1AAA-974B-92D4-F39E4DC364AB}" dt="2018-09-27T13:33:05.395" v="2037" actId="1038"/>
          <ac:spMkLst>
            <pc:docMk/>
            <pc:sldMk cId="3771095117" sldId="670"/>
            <ac:spMk id="17" creationId="{6F0348DD-2EC7-474B-91CE-1CB90D9B95F0}"/>
          </ac:spMkLst>
        </pc:spChg>
        <pc:spChg chg="add mod">
          <ac:chgData name="Andreas Biørn-Hansen" userId="f3adb44c-04fb-439e-8fac-7dab2e9da3ac" providerId="ADAL" clId="{6B0F1DA3-1AAA-974B-92D4-F39E4DC364AB}" dt="2018-09-27T13:37:14.232" v="2065" actId="1037"/>
          <ac:spMkLst>
            <pc:docMk/>
            <pc:sldMk cId="3771095117" sldId="670"/>
            <ac:spMk id="18" creationId="{E89E89B9-98D3-1243-9AE4-947C87E20E1B}"/>
          </ac:spMkLst>
        </pc:spChg>
        <pc:spChg chg="del">
          <ac:chgData name="Andreas Biørn-Hansen" userId="f3adb44c-04fb-439e-8fac-7dab2e9da3ac" providerId="ADAL" clId="{6B0F1DA3-1AAA-974B-92D4-F39E4DC364AB}" dt="2018-09-27T13:27:18.747" v="1939" actId="478"/>
          <ac:spMkLst>
            <pc:docMk/>
            <pc:sldMk cId="3771095117" sldId="67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3:27:09.142" v="1937" actId="20577"/>
          <ac:spMkLst>
            <pc:docMk/>
            <pc:sldMk cId="3771095117" sldId="670"/>
            <ac:spMk id="56" creationId="{00000000-0000-0000-0000-000000000000}"/>
          </ac:spMkLst>
        </pc:spChg>
        <pc:picChg chg="add mod">
          <ac:chgData name="Andreas Biørn-Hansen" userId="f3adb44c-04fb-439e-8fac-7dab2e9da3ac" providerId="ADAL" clId="{6B0F1DA3-1AAA-974B-92D4-F39E4DC364AB}" dt="2018-09-27T13:54:33.450" v="2196"/>
          <ac:picMkLst>
            <pc:docMk/>
            <pc:sldMk cId="3771095117" sldId="670"/>
            <ac:picMk id="16" creationId="{CF8FAEDA-B961-E74E-9C36-D85993513FB9}"/>
          </ac:picMkLst>
        </pc:picChg>
        <pc:cxnChg chg="add mod">
          <ac:chgData name="Andreas Biørn-Hansen" userId="f3adb44c-04fb-439e-8fac-7dab2e9da3ac" providerId="ADAL" clId="{6B0F1DA3-1AAA-974B-92D4-F39E4DC364AB}" dt="2018-09-27T13:31:13.110" v="1999" actId="1076"/>
          <ac:cxnSpMkLst>
            <pc:docMk/>
            <pc:sldMk cId="3771095117" sldId="670"/>
            <ac:cxnSpMk id="11" creationId="{18313B31-0FD5-1C46-8679-FBF7717FC0D1}"/>
          </ac:cxnSpMkLst>
        </pc:cxnChg>
      </pc:sldChg>
      <pc:sldChg chg="addSp delSp modSp add modTransition delAnim modAnim">
        <pc:chgData name="Andreas Biørn-Hansen" userId="f3adb44c-04fb-439e-8fac-7dab2e9da3ac" providerId="ADAL" clId="{6B0F1DA3-1AAA-974B-92D4-F39E4DC364AB}" dt="2018-09-27T14:18:59.557" v="2263"/>
        <pc:sldMkLst>
          <pc:docMk/>
          <pc:sldMk cId="3468344597" sldId="671"/>
        </pc:sldMkLst>
        <pc:spChg chg="add mod">
          <ac:chgData name="Andreas Biørn-Hansen" userId="f3adb44c-04fb-439e-8fac-7dab2e9da3ac" providerId="ADAL" clId="{6B0F1DA3-1AAA-974B-92D4-F39E4DC364AB}" dt="2018-09-27T13:57:40.561" v="2236" actId="1076"/>
          <ac:spMkLst>
            <pc:docMk/>
            <pc:sldMk cId="3468344597" sldId="671"/>
            <ac:spMk id="2" creationId="{0BB32F2A-FD03-4445-833D-F9C14B4E7147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3" creationId="{EECDC1D5-8085-724E-8E07-CBAB50F27E81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4" creationId="{100A4144-36DD-3542-B9DF-D4668360E6D2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5" creationId="{7FEE2F41-2C8E-154C-B2AF-61078C5B959E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13" creationId="{DD2EBAC2-4D19-C94F-ACB3-C559F9FCD815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14" creationId="{91F511B5-9E51-FA4E-8AA6-5C3987907892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15" creationId="{43299F31-56B8-A249-9926-9145D7F83364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17" creationId="{6F0348DD-2EC7-474B-91CE-1CB90D9B95F0}"/>
          </ac:spMkLst>
        </pc:spChg>
        <pc:spChg chg="del">
          <ac:chgData name="Andreas Biørn-Hansen" userId="f3adb44c-04fb-439e-8fac-7dab2e9da3ac" providerId="ADAL" clId="{6B0F1DA3-1AAA-974B-92D4-F39E4DC364AB}" dt="2018-09-27T13:56:25.134" v="2217" actId="478"/>
          <ac:spMkLst>
            <pc:docMk/>
            <pc:sldMk cId="3468344597" sldId="671"/>
            <ac:spMk id="18" creationId="{E89E89B9-98D3-1243-9AE4-947C87E20E1B}"/>
          </ac:spMkLst>
        </pc:spChg>
        <pc:spChg chg="add mod">
          <ac:chgData name="Andreas Biørn-Hansen" userId="f3adb44c-04fb-439e-8fac-7dab2e9da3ac" providerId="ADAL" clId="{6B0F1DA3-1AAA-974B-92D4-F39E4DC364AB}" dt="2018-09-27T13:57:55.014" v="2256" actId="20577"/>
          <ac:spMkLst>
            <pc:docMk/>
            <pc:sldMk cId="3468344597" sldId="671"/>
            <ac:spMk id="19" creationId="{2311E29A-F632-7B40-B7FD-167623B7BFC0}"/>
          </ac:spMkLst>
        </pc:spChg>
        <pc:spChg chg="add">
          <ac:chgData name="Andreas Biørn-Hansen" userId="f3adb44c-04fb-439e-8fac-7dab2e9da3ac" providerId="ADAL" clId="{6B0F1DA3-1AAA-974B-92D4-F39E4DC364AB}" dt="2018-09-27T13:57:41.375" v="2237"/>
          <ac:spMkLst>
            <pc:docMk/>
            <pc:sldMk cId="3468344597" sldId="671"/>
            <ac:spMk id="20" creationId="{F5D392A6-8E7B-8743-9D28-5F5E42E5F0F9}"/>
          </ac:spMkLst>
        </pc:spChg>
        <pc:spChg chg="mod">
          <ac:chgData name="Andreas Biørn-Hansen" userId="f3adb44c-04fb-439e-8fac-7dab2e9da3ac" providerId="ADAL" clId="{6B0F1DA3-1AAA-974B-92D4-F39E4DC364AB}" dt="2018-09-27T13:56:21.638" v="2216" actId="20577"/>
          <ac:spMkLst>
            <pc:docMk/>
            <pc:sldMk cId="3468344597" sldId="671"/>
            <ac:spMk id="56" creationId="{00000000-0000-0000-0000-000000000000}"/>
          </ac:spMkLst>
        </pc:spChg>
        <pc:picChg chg="del">
          <ac:chgData name="Andreas Biørn-Hansen" userId="f3adb44c-04fb-439e-8fac-7dab2e9da3ac" providerId="ADAL" clId="{6B0F1DA3-1AAA-974B-92D4-F39E4DC364AB}" dt="2018-09-27T13:56:28.158" v="2218" actId="478"/>
          <ac:picMkLst>
            <pc:docMk/>
            <pc:sldMk cId="3468344597" sldId="671"/>
            <ac:picMk id="16" creationId="{CF8FAEDA-B961-E74E-9C36-D85993513FB9}"/>
          </ac:picMkLst>
        </pc:picChg>
        <pc:cxnChg chg="del">
          <ac:chgData name="Andreas Biørn-Hansen" userId="f3adb44c-04fb-439e-8fac-7dab2e9da3ac" providerId="ADAL" clId="{6B0F1DA3-1AAA-974B-92D4-F39E4DC364AB}" dt="2018-09-27T13:56:25.134" v="2217" actId="478"/>
          <ac:cxnSpMkLst>
            <pc:docMk/>
            <pc:sldMk cId="3468344597" sldId="671"/>
            <ac:cxnSpMk id="11" creationId="{18313B31-0FD5-1C46-8679-FBF7717FC0D1}"/>
          </ac:cxnSpMkLst>
        </pc:cxnChg>
      </pc:sldChg>
      <pc:sldChg chg="modSp add">
        <pc:chgData name="Andreas Biørn-Hansen" userId="f3adb44c-04fb-439e-8fac-7dab2e9da3ac" providerId="ADAL" clId="{6B0F1DA3-1AAA-974B-92D4-F39E4DC364AB}" dt="2018-09-27T15:12:34.397" v="2789" actId="2711"/>
        <pc:sldMkLst>
          <pc:docMk/>
          <pc:sldMk cId="3728258340" sldId="672"/>
        </pc:sldMkLst>
        <pc:spChg chg="mod">
          <ac:chgData name="Andreas Biørn-Hansen" userId="f3adb44c-04fb-439e-8fac-7dab2e9da3ac" providerId="ADAL" clId="{6B0F1DA3-1AAA-974B-92D4-F39E4DC364AB}" dt="2018-09-27T15:12:34.397" v="2789" actId="2711"/>
          <ac:spMkLst>
            <pc:docMk/>
            <pc:sldMk cId="3728258340" sldId="672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5:11:01.495" v="2330" actId="20577"/>
          <ac:spMkLst>
            <pc:docMk/>
            <pc:sldMk cId="3728258340" sldId="672"/>
            <ac:spMk id="56" creationId="{00000000-0000-0000-0000-000000000000}"/>
          </ac:spMkLst>
        </pc:spChg>
      </pc:sldChg>
      <pc:sldChg chg="modSp add del">
        <pc:chgData name="Andreas Biørn-Hansen" userId="f3adb44c-04fb-439e-8fac-7dab2e9da3ac" providerId="ADAL" clId="{6B0F1DA3-1AAA-974B-92D4-F39E4DC364AB}" dt="2018-09-27T17:23:47.083" v="4902" actId="2696"/>
        <pc:sldMkLst>
          <pc:docMk/>
          <pc:sldMk cId="1296738410" sldId="673"/>
        </pc:sldMkLst>
        <pc:spChg chg="mod">
          <ac:chgData name="Andreas Biørn-Hansen" userId="f3adb44c-04fb-439e-8fac-7dab2e9da3ac" providerId="ADAL" clId="{6B0F1DA3-1AAA-974B-92D4-F39E4DC364AB}" dt="2018-09-27T14:21:05.396" v="2310" actId="404"/>
          <ac:spMkLst>
            <pc:docMk/>
            <pc:sldMk cId="1296738410" sldId="673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6B0F1DA3-1AAA-974B-92D4-F39E4DC364AB}" dt="2018-09-27T14:24:03.628" v="2316" actId="20577"/>
          <ac:spMkLst>
            <pc:docMk/>
            <pc:sldMk cId="1296738410" sldId="673"/>
            <ac:spMk id="28" creationId="{6C5E6749-7799-4844-B561-62827D3D41E2}"/>
          </ac:spMkLst>
        </pc:spChg>
      </pc:sldChg>
      <pc:sldChg chg="addSp modSp add modAnim">
        <pc:chgData name="Andreas Biørn-Hansen" userId="f3adb44c-04fb-439e-8fac-7dab2e9da3ac" providerId="ADAL" clId="{6B0F1DA3-1AAA-974B-92D4-F39E4DC364AB}" dt="2018-09-27T18:52:02.546" v="5957" actId="14100"/>
        <pc:sldMkLst>
          <pc:docMk/>
          <pc:sldMk cId="3430741972" sldId="674"/>
        </pc:sldMkLst>
        <pc:spChg chg="add mod">
          <ac:chgData name="Andreas Biørn-Hansen" userId="f3adb44c-04fb-439e-8fac-7dab2e9da3ac" providerId="ADAL" clId="{6B0F1DA3-1AAA-974B-92D4-F39E4DC364AB}" dt="2018-09-27T18:51:24.808" v="5939" actId="1076"/>
          <ac:spMkLst>
            <pc:docMk/>
            <pc:sldMk cId="3430741972" sldId="674"/>
            <ac:spMk id="2" creationId="{0929E693-BB6C-C14C-99E5-656EA3FEE317}"/>
          </ac:spMkLst>
        </pc:spChg>
        <pc:spChg chg="add mod">
          <ac:chgData name="Andreas Biørn-Hansen" userId="f3adb44c-04fb-439e-8fac-7dab2e9da3ac" providerId="ADAL" clId="{6B0F1DA3-1AAA-974B-92D4-F39E4DC364AB}" dt="2018-09-27T18:51:17.543" v="5936" actId="20577"/>
          <ac:spMkLst>
            <pc:docMk/>
            <pc:sldMk cId="3430741972" sldId="674"/>
            <ac:spMk id="5" creationId="{4892EEC2-852E-EE49-83B7-30DFD6503EC4}"/>
          </ac:spMkLst>
        </pc:spChg>
        <pc:spChg chg="add mod">
          <ac:chgData name="Andreas Biørn-Hansen" userId="f3adb44c-04fb-439e-8fac-7dab2e9da3ac" providerId="ADAL" clId="{6B0F1DA3-1AAA-974B-92D4-F39E4DC364AB}" dt="2018-09-27T18:51:29.320" v="5946" actId="20577"/>
          <ac:spMkLst>
            <pc:docMk/>
            <pc:sldMk cId="3430741972" sldId="674"/>
            <ac:spMk id="7" creationId="{6A2807D8-ABDB-454C-9081-DD27F126C866}"/>
          </ac:spMkLst>
        </pc:spChg>
        <pc:spChg chg="mod">
          <ac:chgData name="Andreas Biørn-Hansen" userId="f3adb44c-04fb-439e-8fac-7dab2e9da3ac" providerId="ADAL" clId="{6B0F1DA3-1AAA-974B-92D4-F39E4DC364AB}" dt="2018-09-27T15:14:11.977" v="2896" actId="14100"/>
          <ac:spMkLst>
            <pc:docMk/>
            <pc:sldMk cId="3430741972" sldId="674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8:52:02.546" v="5957" actId="14100"/>
          <ac:spMkLst>
            <pc:docMk/>
            <pc:sldMk cId="3430741972" sldId="674"/>
            <ac:spMk id="56" creationId="{00000000-0000-0000-0000-000000000000}"/>
          </ac:spMkLst>
        </pc:spChg>
      </pc:sldChg>
      <pc:sldChg chg="addSp delSp modSp add delAnim modAnim">
        <pc:chgData name="Andreas Biørn-Hansen" userId="f3adb44c-04fb-439e-8fac-7dab2e9da3ac" providerId="ADAL" clId="{6B0F1DA3-1AAA-974B-92D4-F39E4DC364AB}" dt="2018-09-27T18:52:22.897" v="5967" actId="14100"/>
        <pc:sldMkLst>
          <pc:docMk/>
          <pc:sldMk cId="652421902" sldId="675"/>
        </pc:sldMkLst>
        <pc:spChg chg="add del mod">
          <ac:chgData name="Andreas Biørn-Hansen" userId="f3adb44c-04fb-439e-8fac-7dab2e9da3ac" providerId="ADAL" clId="{6B0F1DA3-1AAA-974B-92D4-F39E4DC364AB}" dt="2018-09-27T16:15:06.488" v="3885" actId="478"/>
          <ac:spMkLst>
            <pc:docMk/>
            <pc:sldMk cId="652421902" sldId="675"/>
            <ac:spMk id="2" creationId="{2138F1DE-62C7-534E-AFB1-431D54D7DF40}"/>
          </ac:spMkLst>
        </pc:spChg>
        <pc:spChg chg="add mod">
          <ac:chgData name="Andreas Biørn-Hansen" userId="f3adb44c-04fb-439e-8fac-7dab2e9da3ac" providerId="ADAL" clId="{6B0F1DA3-1AAA-974B-92D4-F39E4DC364AB}" dt="2018-09-27T16:31:54.461" v="4168" actId="1036"/>
          <ac:spMkLst>
            <pc:docMk/>
            <pc:sldMk cId="652421902" sldId="675"/>
            <ac:spMk id="3" creationId="{F06A99A7-7061-424A-BF70-F005D0273B9C}"/>
          </ac:spMkLst>
        </pc:spChg>
        <pc:spChg chg="mod">
          <ac:chgData name="Andreas Biørn-Hansen" userId="f3adb44c-04fb-439e-8fac-7dab2e9da3ac" providerId="ADAL" clId="{6B0F1DA3-1AAA-974B-92D4-F39E4DC364AB}" dt="2018-09-27T16:30:13.232" v="4115" actId="403"/>
          <ac:spMkLst>
            <pc:docMk/>
            <pc:sldMk cId="652421902" sldId="675"/>
            <ac:spMk id="5" creationId="{4892EEC2-852E-EE49-83B7-30DFD6503EC4}"/>
          </ac:spMkLst>
        </pc:spChg>
        <pc:spChg chg="add del mod">
          <ac:chgData name="Andreas Biørn-Hansen" userId="f3adb44c-04fb-439e-8fac-7dab2e9da3ac" providerId="ADAL" clId="{6B0F1DA3-1AAA-974B-92D4-F39E4DC364AB}" dt="2018-09-27T16:15:06.488" v="3885" actId="478"/>
          <ac:spMkLst>
            <pc:docMk/>
            <pc:sldMk cId="652421902" sldId="675"/>
            <ac:spMk id="7" creationId="{0AD07944-DED7-944A-A548-159DF06496D8}"/>
          </ac:spMkLst>
        </pc:spChg>
        <pc:spChg chg="add del mod">
          <ac:chgData name="Andreas Biørn-Hansen" userId="f3adb44c-04fb-439e-8fac-7dab2e9da3ac" providerId="ADAL" clId="{6B0F1DA3-1AAA-974B-92D4-F39E4DC364AB}" dt="2018-09-27T16:15:06.488" v="3885" actId="478"/>
          <ac:spMkLst>
            <pc:docMk/>
            <pc:sldMk cId="652421902" sldId="675"/>
            <ac:spMk id="8" creationId="{F51FBCED-AC6F-8D43-9352-C804BF095C09}"/>
          </ac:spMkLst>
        </pc:spChg>
        <pc:spChg chg="add mod">
          <ac:chgData name="Andreas Biørn-Hansen" userId="f3adb44c-04fb-439e-8fac-7dab2e9da3ac" providerId="ADAL" clId="{6B0F1DA3-1AAA-974B-92D4-F39E4DC364AB}" dt="2018-09-27T16:31:54.461" v="4168" actId="1036"/>
          <ac:spMkLst>
            <pc:docMk/>
            <pc:sldMk cId="652421902" sldId="675"/>
            <ac:spMk id="10" creationId="{C871BDCB-91AC-D34F-B297-093455EB3651}"/>
          </ac:spMkLst>
        </pc:spChg>
        <pc:spChg chg="add mod">
          <ac:chgData name="Andreas Biørn-Hansen" userId="f3adb44c-04fb-439e-8fac-7dab2e9da3ac" providerId="ADAL" clId="{6B0F1DA3-1AAA-974B-92D4-F39E4DC364AB}" dt="2018-09-27T16:31:54.461" v="4168" actId="1036"/>
          <ac:spMkLst>
            <pc:docMk/>
            <pc:sldMk cId="652421902" sldId="675"/>
            <ac:spMk id="11" creationId="{1B745036-8166-7B4A-8042-F36F98D91B17}"/>
          </ac:spMkLst>
        </pc:spChg>
        <pc:spChg chg="add mod">
          <ac:chgData name="Andreas Biørn-Hansen" userId="f3adb44c-04fb-439e-8fac-7dab2e9da3ac" providerId="ADAL" clId="{6B0F1DA3-1AAA-974B-92D4-F39E4DC364AB}" dt="2018-09-27T16:31:54.461" v="4168" actId="1036"/>
          <ac:spMkLst>
            <pc:docMk/>
            <pc:sldMk cId="652421902" sldId="675"/>
            <ac:spMk id="12" creationId="{43FB01C5-B1F4-0F4C-BAC0-AFCC391CB448}"/>
          </ac:spMkLst>
        </pc:spChg>
        <pc:spChg chg="add mod">
          <ac:chgData name="Andreas Biørn-Hansen" userId="f3adb44c-04fb-439e-8fac-7dab2e9da3ac" providerId="ADAL" clId="{6B0F1DA3-1AAA-974B-92D4-F39E4DC364AB}" dt="2018-09-27T16:32:27.287" v="4177" actId="164"/>
          <ac:spMkLst>
            <pc:docMk/>
            <pc:sldMk cId="652421902" sldId="675"/>
            <ac:spMk id="13" creationId="{792D7624-1ACC-3246-92F2-F42531064D94}"/>
          </ac:spMkLst>
        </pc:spChg>
        <pc:spChg chg="add mod">
          <ac:chgData name="Andreas Biørn-Hansen" userId="f3adb44c-04fb-439e-8fac-7dab2e9da3ac" providerId="ADAL" clId="{6B0F1DA3-1AAA-974B-92D4-F39E4DC364AB}" dt="2018-09-27T16:32:27.287" v="4177" actId="164"/>
          <ac:spMkLst>
            <pc:docMk/>
            <pc:sldMk cId="652421902" sldId="675"/>
            <ac:spMk id="14" creationId="{8E9C7030-D728-C24A-9A75-0BC7951DB12F}"/>
          </ac:spMkLst>
        </pc:spChg>
        <pc:spChg chg="add del mod">
          <ac:chgData name="Andreas Biørn-Hansen" userId="f3adb44c-04fb-439e-8fac-7dab2e9da3ac" providerId="ADAL" clId="{6B0F1DA3-1AAA-974B-92D4-F39E4DC364AB}" dt="2018-09-27T16:32:31.852" v="4178" actId="164"/>
          <ac:spMkLst>
            <pc:docMk/>
            <pc:sldMk cId="652421902" sldId="675"/>
            <ac:spMk id="15" creationId="{3C7E1325-5F4E-804E-9827-FC2F977A14CF}"/>
          </ac:spMkLst>
        </pc:spChg>
        <pc:spChg chg="add del mod">
          <ac:chgData name="Andreas Biørn-Hansen" userId="f3adb44c-04fb-439e-8fac-7dab2e9da3ac" providerId="ADAL" clId="{6B0F1DA3-1AAA-974B-92D4-F39E4DC364AB}" dt="2018-09-27T16:32:31.852" v="4178" actId="164"/>
          <ac:spMkLst>
            <pc:docMk/>
            <pc:sldMk cId="652421902" sldId="675"/>
            <ac:spMk id="16" creationId="{914896F7-E1CF-714C-B49C-81F64CD9AA32}"/>
          </ac:spMkLst>
        </pc:spChg>
        <pc:spChg chg="add del mod">
          <ac:chgData name="Andreas Biørn-Hansen" userId="f3adb44c-04fb-439e-8fac-7dab2e9da3ac" providerId="ADAL" clId="{6B0F1DA3-1AAA-974B-92D4-F39E4DC364AB}" dt="2018-09-27T16:32:36.413" v="4179" actId="164"/>
          <ac:spMkLst>
            <pc:docMk/>
            <pc:sldMk cId="652421902" sldId="675"/>
            <ac:spMk id="17" creationId="{2D4103AF-7899-9C4D-BC4A-E8977AF5E3FC}"/>
          </ac:spMkLst>
        </pc:spChg>
        <pc:spChg chg="add del mod">
          <ac:chgData name="Andreas Biørn-Hansen" userId="f3adb44c-04fb-439e-8fac-7dab2e9da3ac" providerId="ADAL" clId="{6B0F1DA3-1AAA-974B-92D4-F39E4DC364AB}" dt="2018-09-27T16:32:40.219" v="4180" actId="164"/>
          <ac:spMkLst>
            <pc:docMk/>
            <pc:sldMk cId="652421902" sldId="675"/>
            <ac:spMk id="18" creationId="{A9B5C039-2F1D-C44F-A4AF-4DCE102921BF}"/>
          </ac:spMkLst>
        </pc:spChg>
        <pc:spChg chg="add mod">
          <ac:chgData name="Andreas Biørn-Hansen" userId="f3adb44c-04fb-439e-8fac-7dab2e9da3ac" providerId="ADAL" clId="{6B0F1DA3-1AAA-974B-92D4-F39E4DC364AB}" dt="2018-09-27T16:32:36.413" v="4179" actId="164"/>
          <ac:spMkLst>
            <pc:docMk/>
            <pc:sldMk cId="652421902" sldId="675"/>
            <ac:spMk id="19" creationId="{71A80C20-0CF5-CD44-9009-545AF5E81585}"/>
          </ac:spMkLst>
        </pc:spChg>
        <pc:spChg chg="add mod">
          <ac:chgData name="Andreas Biørn-Hansen" userId="f3adb44c-04fb-439e-8fac-7dab2e9da3ac" providerId="ADAL" clId="{6B0F1DA3-1AAA-974B-92D4-F39E4DC364AB}" dt="2018-09-27T16:32:40.219" v="4180" actId="164"/>
          <ac:spMkLst>
            <pc:docMk/>
            <pc:sldMk cId="652421902" sldId="675"/>
            <ac:spMk id="20" creationId="{BF042498-E8DD-0641-9B86-E3BA94276C1F}"/>
          </ac:spMkLst>
        </pc:spChg>
        <pc:spChg chg="mod">
          <ac:chgData name="Andreas Biørn-Hansen" userId="f3adb44c-04fb-439e-8fac-7dab2e9da3ac" providerId="ADAL" clId="{6B0F1DA3-1AAA-974B-92D4-F39E4DC364AB}" dt="2018-09-27T16:11:23.333" v="3849" actId="20577"/>
          <ac:spMkLst>
            <pc:docMk/>
            <pc:sldMk cId="652421902" sldId="675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8:52:22.897" v="5967" actId="14100"/>
          <ac:spMkLst>
            <pc:docMk/>
            <pc:sldMk cId="652421902" sldId="675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B0F1DA3-1AAA-974B-92D4-F39E4DC364AB}" dt="2018-09-27T16:32:27.287" v="4177" actId="164"/>
          <ac:grpSpMkLst>
            <pc:docMk/>
            <pc:sldMk cId="652421902" sldId="675"/>
            <ac:grpSpMk id="4" creationId="{4BD19A31-3C52-BE41-B83C-9B72F1E8449C}"/>
          </ac:grpSpMkLst>
        </pc:grpChg>
        <pc:grpChg chg="add mod">
          <ac:chgData name="Andreas Biørn-Hansen" userId="f3adb44c-04fb-439e-8fac-7dab2e9da3ac" providerId="ADAL" clId="{6B0F1DA3-1AAA-974B-92D4-F39E4DC364AB}" dt="2018-09-27T16:32:31.852" v="4178" actId="164"/>
          <ac:grpSpMkLst>
            <pc:docMk/>
            <pc:sldMk cId="652421902" sldId="675"/>
            <ac:grpSpMk id="6" creationId="{B57E812B-A18A-1149-B06C-B260D1D10BA7}"/>
          </ac:grpSpMkLst>
        </pc:grpChg>
        <pc:grpChg chg="add mod">
          <ac:chgData name="Andreas Biørn-Hansen" userId="f3adb44c-04fb-439e-8fac-7dab2e9da3ac" providerId="ADAL" clId="{6B0F1DA3-1AAA-974B-92D4-F39E4DC364AB}" dt="2018-09-27T16:32:36.413" v="4179" actId="164"/>
          <ac:grpSpMkLst>
            <pc:docMk/>
            <pc:sldMk cId="652421902" sldId="675"/>
            <ac:grpSpMk id="9" creationId="{ACB9BB4D-2CE3-694B-8C53-CF37464EB7CE}"/>
          </ac:grpSpMkLst>
        </pc:grpChg>
        <pc:grpChg chg="add mod">
          <ac:chgData name="Andreas Biørn-Hansen" userId="f3adb44c-04fb-439e-8fac-7dab2e9da3ac" providerId="ADAL" clId="{6B0F1DA3-1AAA-974B-92D4-F39E4DC364AB}" dt="2018-09-27T16:32:40.219" v="4180" actId="164"/>
          <ac:grpSpMkLst>
            <pc:docMk/>
            <pc:sldMk cId="652421902" sldId="675"/>
            <ac:grpSpMk id="21" creationId="{213E35F1-8C11-4744-870F-6E54DD9F9258}"/>
          </ac:grpSpMkLst>
        </pc:grpChg>
      </pc:sldChg>
      <pc:sldChg chg="addSp modSp add ord">
        <pc:chgData name="Andreas Biørn-Hansen" userId="f3adb44c-04fb-439e-8fac-7dab2e9da3ac" providerId="ADAL" clId="{6B0F1DA3-1AAA-974B-92D4-F39E4DC364AB}" dt="2018-09-27T18:52:25.155" v="5968"/>
        <pc:sldMkLst>
          <pc:docMk/>
          <pc:sldMk cId="3865390555" sldId="676"/>
        </pc:sldMkLst>
        <pc:spChg chg="mod">
          <ac:chgData name="Andreas Biørn-Hansen" userId="f3adb44c-04fb-439e-8fac-7dab2e9da3ac" providerId="ADAL" clId="{6B0F1DA3-1AAA-974B-92D4-F39E4DC364AB}" dt="2018-09-27T17:03:01.780" v="4291" actId="20577"/>
          <ac:spMkLst>
            <pc:docMk/>
            <pc:sldMk cId="3865390555" sldId="676"/>
            <ac:spMk id="5" creationId="{4892EEC2-852E-EE49-83B7-30DFD6503EC4}"/>
          </ac:spMkLst>
        </pc:spChg>
        <pc:spChg chg="add mod">
          <ac:chgData name="Andreas Biørn-Hansen" userId="f3adb44c-04fb-439e-8fac-7dab2e9da3ac" providerId="ADAL" clId="{6B0F1DA3-1AAA-974B-92D4-F39E4DC364AB}" dt="2018-09-27T17:01:17.390" v="4285" actId="1076"/>
          <ac:spMkLst>
            <pc:docMk/>
            <pc:sldMk cId="3865390555" sldId="676"/>
            <ac:spMk id="9" creationId="{704DE91D-0153-FF44-88CC-5AA8A9ED8BA2}"/>
          </ac:spMkLst>
        </pc:spChg>
        <pc:spChg chg="mod">
          <ac:chgData name="Andreas Biørn-Hansen" userId="f3adb44c-04fb-439e-8fac-7dab2e9da3ac" providerId="ADAL" clId="{6B0F1DA3-1AAA-974B-92D4-F39E4DC364AB}" dt="2018-09-27T18:52:25.155" v="5968"/>
          <ac:spMkLst>
            <pc:docMk/>
            <pc:sldMk cId="3865390555" sldId="676"/>
            <ac:spMk id="56" creationId="{00000000-0000-0000-0000-000000000000}"/>
          </ac:spMkLst>
        </pc:spChg>
        <pc:cxnChg chg="add mod">
          <ac:chgData name="Andreas Biørn-Hansen" userId="f3adb44c-04fb-439e-8fac-7dab2e9da3ac" providerId="ADAL" clId="{6B0F1DA3-1AAA-974B-92D4-F39E4DC364AB}" dt="2018-09-27T17:01:00.785" v="4223" actId="1582"/>
          <ac:cxnSpMkLst>
            <pc:docMk/>
            <pc:sldMk cId="3865390555" sldId="676"/>
            <ac:cxnSpMk id="6" creationId="{3D9B0C9C-E493-7044-A758-BDEEDA29A73C}"/>
          </ac:cxnSpMkLst>
        </pc:cxnChg>
      </pc:sldChg>
      <pc:sldChg chg="addSp delSp modSp add modAnim">
        <pc:chgData name="Andreas Biørn-Hansen" userId="f3adb44c-04fb-439e-8fac-7dab2e9da3ac" providerId="ADAL" clId="{6B0F1DA3-1AAA-974B-92D4-F39E4DC364AB}" dt="2018-09-27T18:52:18.351" v="5965" actId="14100"/>
        <pc:sldMkLst>
          <pc:docMk/>
          <pc:sldMk cId="3899247425" sldId="677"/>
        </pc:sldMkLst>
        <pc:spChg chg="del">
          <ac:chgData name="Andreas Biørn-Hansen" userId="f3adb44c-04fb-439e-8fac-7dab2e9da3ac" providerId="ADAL" clId="{6B0F1DA3-1AAA-974B-92D4-F39E4DC364AB}" dt="2018-09-27T16:16:38.183" v="3995" actId="478"/>
          <ac:spMkLst>
            <pc:docMk/>
            <pc:sldMk cId="3899247425" sldId="677"/>
            <ac:spMk id="3" creationId="{F06A99A7-7061-424A-BF70-F005D0273B9C}"/>
          </ac:spMkLst>
        </pc:spChg>
        <pc:spChg chg="mod">
          <ac:chgData name="Andreas Biørn-Hansen" userId="f3adb44c-04fb-439e-8fac-7dab2e9da3ac" providerId="ADAL" clId="{6B0F1DA3-1AAA-974B-92D4-F39E4DC364AB}" dt="2018-09-27T16:17:42.673" v="4103" actId="20577"/>
          <ac:spMkLst>
            <pc:docMk/>
            <pc:sldMk cId="3899247425" sldId="677"/>
            <ac:spMk id="5" creationId="{4892EEC2-852E-EE49-83B7-30DFD6503EC4}"/>
          </ac:spMkLst>
        </pc:spChg>
        <pc:spChg chg="del">
          <ac:chgData name="Andreas Biørn-Hansen" userId="f3adb44c-04fb-439e-8fac-7dab2e9da3ac" providerId="ADAL" clId="{6B0F1DA3-1AAA-974B-92D4-F39E4DC364AB}" dt="2018-09-27T16:16:38.183" v="3995" actId="478"/>
          <ac:spMkLst>
            <pc:docMk/>
            <pc:sldMk cId="3899247425" sldId="677"/>
            <ac:spMk id="10" creationId="{C871BDCB-91AC-D34F-B297-093455EB3651}"/>
          </ac:spMkLst>
        </pc:spChg>
        <pc:spChg chg="del">
          <ac:chgData name="Andreas Biørn-Hansen" userId="f3adb44c-04fb-439e-8fac-7dab2e9da3ac" providerId="ADAL" clId="{6B0F1DA3-1AAA-974B-92D4-F39E4DC364AB}" dt="2018-09-27T16:16:38.183" v="3995" actId="478"/>
          <ac:spMkLst>
            <pc:docMk/>
            <pc:sldMk cId="3899247425" sldId="677"/>
            <ac:spMk id="11" creationId="{1B745036-8166-7B4A-8042-F36F98D91B17}"/>
          </ac:spMkLst>
        </pc:spChg>
        <pc:spChg chg="del">
          <ac:chgData name="Andreas Biørn-Hansen" userId="f3adb44c-04fb-439e-8fac-7dab2e9da3ac" providerId="ADAL" clId="{6B0F1DA3-1AAA-974B-92D4-F39E4DC364AB}" dt="2018-09-27T16:16:38.183" v="3995" actId="478"/>
          <ac:spMkLst>
            <pc:docMk/>
            <pc:sldMk cId="3899247425" sldId="677"/>
            <ac:spMk id="12" creationId="{43FB01C5-B1F4-0F4C-BAC0-AFCC391CB448}"/>
          </ac:spMkLst>
        </pc:spChg>
        <pc:spChg chg="add mod">
          <ac:chgData name="Andreas Biørn-Hansen" userId="f3adb44c-04fb-439e-8fac-7dab2e9da3ac" providerId="ADAL" clId="{6B0F1DA3-1AAA-974B-92D4-F39E4DC364AB}" dt="2018-09-27T16:17:58.613" v="4107" actId="20577"/>
          <ac:spMkLst>
            <pc:docMk/>
            <pc:sldMk cId="3899247425" sldId="677"/>
            <ac:spMk id="13" creationId="{EE5579DD-97C9-AE4D-BE64-3FB4B4AB66FA}"/>
          </ac:spMkLst>
        </pc:spChg>
        <pc:spChg chg="add mod">
          <ac:chgData name="Andreas Biørn-Hansen" userId="f3adb44c-04fb-439e-8fac-7dab2e9da3ac" providerId="ADAL" clId="{6B0F1DA3-1AAA-974B-92D4-F39E4DC364AB}" dt="2018-09-27T16:18:08.008" v="4113" actId="20577"/>
          <ac:spMkLst>
            <pc:docMk/>
            <pc:sldMk cId="3899247425" sldId="677"/>
            <ac:spMk id="14" creationId="{82B26C46-A126-B349-A237-3EADF260FDAC}"/>
          </ac:spMkLst>
        </pc:spChg>
        <pc:spChg chg="add mod">
          <ac:chgData name="Andreas Biørn-Hansen" userId="f3adb44c-04fb-439e-8fac-7dab2e9da3ac" providerId="ADAL" clId="{6B0F1DA3-1AAA-974B-92D4-F39E4DC364AB}" dt="2018-09-27T16:34:25.137" v="4213" actId="164"/>
          <ac:spMkLst>
            <pc:docMk/>
            <pc:sldMk cId="3899247425" sldId="677"/>
            <ac:spMk id="15" creationId="{A34A720E-A7B5-1E44-BAB8-863A7D0F32F4}"/>
          </ac:spMkLst>
        </pc:spChg>
        <pc:spChg chg="add mod">
          <ac:chgData name="Andreas Biørn-Hansen" userId="f3adb44c-04fb-439e-8fac-7dab2e9da3ac" providerId="ADAL" clId="{6B0F1DA3-1AAA-974B-92D4-F39E4DC364AB}" dt="2018-09-27T16:34:25.137" v="4213" actId="164"/>
          <ac:spMkLst>
            <pc:docMk/>
            <pc:sldMk cId="3899247425" sldId="677"/>
            <ac:spMk id="16" creationId="{9083DF70-F977-2C4C-AAD9-EA86D733DD7D}"/>
          </ac:spMkLst>
        </pc:spChg>
        <pc:spChg chg="add mod">
          <ac:chgData name="Andreas Biørn-Hansen" userId="f3adb44c-04fb-439e-8fac-7dab2e9da3ac" providerId="ADAL" clId="{6B0F1DA3-1AAA-974B-92D4-F39E4DC364AB}" dt="2018-09-27T16:34:28.840" v="4214" actId="164"/>
          <ac:spMkLst>
            <pc:docMk/>
            <pc:sldMk cId="3899247425" sldId="677"/>
            <ac:spMk id="17" creationId="{2D67920F-1C1A-A444-9F4C-446EF2E0DCD2}"/>
          </ac:spMkLst>
        </pc:spChg>
        <pc:spChg chg="add mod">
          <ac:chgData name="Andreas Biørn-Hansen" userId="f3adb44c-04fb-439e-8fac-7dab2e9da3ac" providerId="ADAL" clId="{6B0F1DA3-1AAA-974B-92D4-F39E4DC364AB}" dt="2018-09-27T16:34:28.840" v="4214" actId="164"/>
          <ac:spMkLst>
            <pc:docMk/>
            <pc:sldMk cId="3899247425" sldId="677"/>
            <ac:spMk id="18" creationId="{BB1F2ABA-73E3-5347-9AFF-248AEB6E4BEA}"/>
          </ac:spMkLst>
        </pc:spChg>
        <pc:spChg chg="mod">
          <ac:chgData name="Andreas Biørn-Hansen" userId="f3adb44c-04fb-439e-8fac-7dab2e9da3ac" providerId="ADAL" clId="{6B0F1DA3-1AAA-974B-92D4-F39E4DC364AB}" dt="2018-09-27T16:17:27.560" v="4099" actId="1037"/>
          <ac:spMkLst>
            <pc:docMk/>
            <pc:sldMk cId="3899247425" sldId="677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8:52:18.351" v="5965" actId="14100"/>
          <ac:spMkLst>
            <pc:docMk/>
            <pc:sldMk cId="3899247425" sldId="677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B0F1DA3-1AAA-974B-92D4-F39E4DC364AB}" dt="2018-09-27T16:34:25.137" v="4213" actId="164"/>
          <ac:grpSpMkLst>
            <pc:docMk/>
            <pc:sldMk cId="3899247425" sldId="677"/>
            <ac:grpSpMk id="2" creationId="{7123F054-DD5C-7945-B18A-974A12A9C59C}"/>
          </ac:grpSpMkLst>
        </pc:grpChg>
        <pc:grpChg chg="add mod">
          <ac:chgData name="Andreas Biørn-Hansen" userId="f3adb44c-04fb-439e-8fac-7dab2e9da3ac" providerId="ADAL" clId="{6B0F1DA3-1AAA-974B-92D4-F39E4DC364AB}" dt="2018-09-27T16:34:28.840" v="4214" actId="164"/>
          <ac:grpSpMkLst>
            <pc:docMk/>
            <pc:sldMk cId="3899247425" sldId="677"/>
            <ac:grpSpMk id="4" creationId="{AB3658F6-FCD3-1346-A376-009CC534F048}"/>
          </ac:grpSpMkLst>
        </pc:grpChg>
      </pc:sldChg>
      <pc:sldChg chg="addSp delSp modSp add">
        <pc:chgData name="Andreas Biørn-Hansen" userId="f3adb44c-04fb-439e-8fac-7dab2e9da3ac" providerId="ADAL" clId="{6B0F1DA3-1AAA-974B-92D4-F39E4DC364AB}" dt="2018-09-28T05:45:19.699" v="6307" actId="20577"/>
        <pc:sldMkLst>
          <pc:docMk/>
          <pc:sldMk cId="3501553032" sldId="678"/>
        </pc:sldMkLst>
        <pc:spChg chg="add del mod">
          <ac:chgData name="Andreas Biørn-Hansen" userId="f3adb44c-04fb-439e-8fac-7dab2e9da3ac" providerId="ADAL" clId="{6B0F1DA3-1AAA-974B-92D4-F39E4DC364AB}" dt="2018-09-27T17:12:59.875" v="4361" actId="478"/>
          <ac:spMkLst>
            <pc:docMk/>
            <pc:sldMk cId="3501553032" sldId="678"/>
            <ac:spMk id="2" creationId="{9249F6BC-B893-4B48-8475-9FCEA972CCFB}"/>
          </ac:spMkLst>
        </pc:spChg>
        <pc:spChg chg="add mod">
          <ac:chgData name="Andreas Biørn-Hansen" userId="f3adb44c-04fb-439e-8fac-7dab2e9da3ac" providerId="ADAL" clId="{6B0F1DA3-1AAA-974B-92D4-F39E4DC364AB}" dt="2018-09-28T05:45:19.699" v="6307" actId="20577"/>
          <ac:spMkLst>
            <pc:docMk/>
            <pc:sldMk cId="3501553032" sldId="678"/>
            <ac:spMk id="3" creationId="{331E98BE-6FF5-7C48-B6A0-63368293C4BB}"/>
          </ac:spMkLst>
        </pc:spChg>
        <pc:spChg chg="add mod">
          <ac:chgData name="Andreas Biørn-Hansen" userId="f3adb44c-04fb-439e-8fac-7dab2e9da3ac" providerId="ADAL" clId="{6B0F1DA3-1AAA-974B-92D4-F39E4DC364AB}" dt="2018-09-27T18:03:10.663" v="5377" actId="20577"/>
          <ac:spMkLst>
            <pc:docMk/>
            <pc:sldMk cId="3501553032" sldId="678"/>
            <ac:spMk id="4" creationId="{D36BA10B-C0BB-4F40-99B4-BD087FBD2B52}"/>
          </ac:spMkLst>
        </pc:spChg>
      </pc:sldChg>
      <pc:sldChg chg="addSp modSp add">
        <pc:chgData name="Andreas Biørn-Hansen" userId="f3adb44c-04fb-439e-8fac-7dab2e9da3ac" providerId="ADAL" clId="{6B0F1DA3-1AAA-974B-92D4-F39E4DC364AB}" dt="2018-09-27T18:50:59.057" v="5934" actId="114"/>
        <pc:sldMkLst>
          <pc:docMk/>
          <pc:sldMk cId="1762899667" sldId="679"/>
        </pc:sldMkLst>
        <pc:spChg chg="mod">
          <ac:chgData name="Andreas Biørn-Hansen" userId="f3adb44c-04fb-439e-8fac-7dab2e9da3ac" providerId="ADAL" clId="{6B0F1DA3-1AAA-974B-92D4-F39E4DC364AB}" dt="2018-09-27T17:21:45.729" v="4594" actId="20577"/>
          <ac:spMkLst>
            <pc:docMk/>
            <pc:sldMk cId="1762899667" sldId="679"/>
            <ac:spMk id="2" creationId="{9249F6BC-B893-4B48-8475-9FCEA972CCFB}"/>
          </ac:spMkLst>
        </pc:spChg>
        <pc:spChg chg="mod">
          <ac:chgData name="Andreas Biørn-Hansen" userId="f3adb44c-04fb-439e-8fac-7dab2e9da3ac" providerId="ADAL" clId="{6B0F1DA3-1AAA-974B-92D4-F39E4DC364AB}" dt="2018-09-27T17:21:10.013" v="4574" actId="20577"/>
          <ac:spMkLst>
            <pc:docMk/>
            <pc:sldMk cId="1762899667" sldId="679"/>
            <ac:spMk id="3" creationId="{331E98BE-6FF5-7C48-B6A0-63368293C4BB}"/>
          </ac:spMkLst>
        </pc:spChg>
        <pc:spChg chg="add mod">
          <ac:chgData name="Andreas Biørn-Hansen" userId="f3adb44c-04fb-439e-8fac-7dab2e9da3ac" providerId="ADAL" clId="{6B0F1DA3-1AAA-974B-92D4-F39E4DC364AB}" dt="2018-09-27T18:50:59.057" v="5934" actId="114"/>
          <ac:spMkLst>
            <pc:docMk/>
            <pc:sldMk cId="1762899667" sldId="679"/>
            <ac:spMk id="4" creationId="{34658C8E-A497-5D47-9894-1222250496FE}"/>
          </ac:spMkLst>
        </pc:spChg>
      </pc:sldChg>
      <pc:sldChg chg="addSp delSp modSp add delAnim modAnim">
        <pc:chgData name="Andreas Biørn-Hansen" userId="f3adb44c-04fb-439e-8fac-7dab2e9da3ac" providerId="ADAL" clId="{6B0F1DA3-1AAA-974B-92D4-F39E4DC364AB}" dt="2018-09-27T17:52:59.959" v="5372" actId="20577"/>
        <pc:sldMkLst>
          <pc:docMk/>
          <pc:sldMk cId="4159673644" sldId="680"/>
        </pc:sldMkLst>
        <pc:spChg chg="del">
          <ac:chgData name="Andreas Biørn-Hansen" userId="f3adb44c-04fb-439e-8fac-7dab2e9da3ac" providerId="ADAL" clId="{6B0F1DA3-1AAA-974B-92D4-F39E4DC364AB}" dt="2018-09-27T17:45:46.662" v="4940" actId="478"/>
          <ac:spMkLst>
            <pc:docMk/>
            <pc:sldMk cId="4159673644" sldId="680"/>
            <ac:spMk id="3" creationId="{F50F246E-4E7B-E042-85D3-96E016DD2B86}"/>
          </ac:spMkLst>
        </pc:spChg>
        <pc:spChg chg="add mod">
          <ac:chgData name="Andreas Biørn-Hansen" userId="f3adb44c-04fb-439e-8fac-7dab2e9da3ac" providerId="ADAL" clId="{6B0F1DA3-1AAA-974B-92D4-F39E4DC364AB}" dt="2018-09-27T17:48:44.631" v="5262" actId="164"/>
          <ac:spMkLst>
            <pc:docMk/>
            <pc:sldMk cId="4159673644" sldId="680"/>
            <ac:spMk id="7" creationId="{AEA921A8-9A71-2944-9668-F1085A3C3C7B}"/>
          </ac:spMkLst>
        </pc:spChg>
        <pc:spChg chg="add mod">
          <ac:chgData name="Andreas Biørn-Hansen" userId="f3adb44c-04fb-439e-8fac-7dab2e9da3ac" providerId="ADAL" clId="{6B0F1DA3-1AAA-974B-92D4-F39E4DC364AB}" dt="2018-09-27T17:48:44.631" v="5262" actId="164"/>
          <ac:spMkLst>
            <pc:docMk/>
            <pc:sldMk cId="4159673644" sldId="680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B0F1DA3-1AAA-974B-92D4-F39E4DC364AB}" dt="2018-09-27T17:52:59.959" v="5372" actId="20577"/>
          <ac:spMkLst>
            <pc:docMk/>
            <pc:sldMk cId="4159673644" sldId="68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7:48:44.631" v="5262" actId="164"/>
          <ac:spMkLst>
            <pc:docMk/>
            <pc:sldMk cId="4159673644" sldId="680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B0F1DA3-1AAA-974B-92D4-F39E4DC364AB}" dt="2018-09-27T17:48:44.631" v="5262" actId="164"/>
          <ac:grpSpMkLst>
            <pc:docMk/>
            <pc:sldMk cId="4159673644" sldId="680"/>
            <ac:grpSpMk id="2" creationId="{23C9AE80-9B73-7540-8E0A-17737C326528}"/>
          </ac:grpSpMkLst>
        </pc:grpChg>
        <pc:picChg chg="add mod">
          <ac:chgData name="Andreas Biørn-Hansen" userId="f3adb44c-04fb-439e-8fac-7dab2e9da3ac" providerId="ADAL" clId="{6B0F1DA3-1AAA-974B-92D4-F39E4DC364AB}" dt="2018-09-27T17:48:52.779" v="5264" actId="1076"/>
          <ac:picMkLst>
            <pc:docMk/>
            <pc:sldMk cId="4159673644" sldId="680"/>
            <ac:picMk id="6" creationId="{7F6AD5A6-C3C7-7B44-865B-D6F75B9612AE}"/>
          </ac:picMkLst>
        </pc:picChg>
      </pc:sldChg>
      <pc:sldChg chg="delSp modSp add delAnim modAnim">
        <pc:chgData name="Andreas Biørn-Hansen" userId="f3adb44c-04fb-439e-8fac-7dab2e9da3ac" providerId="ADAL" clId="{6B0F1DA3-1AAA-974B-92D4-F39E4DC364AB}" dt="2018-09-27T18:52:13.699" v="5963"/>
        <pc:sldMkLst>
          <pc:docMk/>
          <pc:sldMk cId="2648188826" sldId="681"/>
        </pc:sldMkLst>
        <pc:spChg chg="mod">
          <ac:chgData name="Andreas Biørn-Hansen" userId="f3adb44c-04fb-439e-8fac-7dab2e9da3ac" providerId="ADAL" clId="{6B0F1DA3-1AAA-974B-92D4-F39E4DC364AB}" dt="2018-09-27T18:38:21.565" v="5740" actId="207"/>
          <ac:spMkLst>
            <pc:docMk/>
            <pc:sldMk cId="2648188826" sldId="681"/>
            <ac:spMk id="5" creationId="{4892EEC2-852E-EE49-83B7-30DFD6503EC4}"/>
          </ac:spMkLst>
        </pc:spChg>
        <pc:spChg chg="mod">
          <ac:chgData name="Andreas Biørn-Hansen" userId="f3adb44c-04fb-439e-8fac-7dab2e9da3ac" providerId="ADAL" clId="{6B0F1DA3-1AAA-974B-92D4-F39E4DC364AB}" dt="2018-09-27T18:37:49.900" v="5735" actId="20577"/>
          <ac:spMkLst>
            <pc:docMk/>
            <pc:sldMk cId="2648188826" sldId="681"/>
            <ac:spMk id="13" creationId="{EE5579DD-97C9-AE4D-BE64-3FB4B4AB66FA}"/>
          </ac:spMkLst>
        </pc:spChg>
        <pc:spChg chg="del">
          <ac:chgData name="Andreas Biørn-Hansen" userId="f3adb44c-04fb-439e-8fac-7dab2e9da3ac" providerId="ADAL" clId="{6B0F1DA3-1AAA-974B-92D4-F39E4DC364AB}" dt="2018-09-27T18:37:09.086" v="5657" actId="478"/>
          <ac:spMkLst>
            <pc:docMk/>
            <pc:sldMk cId="2648188826" sldId="681"/>
            <ac:spMk id="14" creationId="{82B26C46-A126-B349-A237-3EADF260FDAC}"/>
          </ac:spMkLst>
        </pc:spChg>
        <pc:spChg chg="mod">
          <ac:chgData name="Andreas Biørn-Hansen" userId="f3adb44c-04fb-439e-8fac-7dab2e9da3ac" providerId="ADAL" clId="{6B0F1DA3-1AAA-974B-92D4-F39E4DC364AB}" dt="2018-09-27T18:33:37.944" v="5543" actId="2711"/>
          <ac:spMkLst>
            <pc:docMk/>
            <pc:sldMk cId="2648188826" sldId="681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8:52:13.699" v="5963"/>
          <ac:spMkLst>
            <pc:docMk/>
            <pc:sldMk cId="2648188826" sldId="681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6B0F1DA3-1AAA-974B-92D4-F39E4DC364AB}" dt="2018-09-27T18:34:14.998" v="5575" actId="478"/>
          <ac:grpSpMkLst>
            <pc:docMk/>
            <pc:sldMk cId="2648188826" sldId="681"/>
            <ac:grpSpMk id="2" creationId="{7123F054-DD5C-7945-B18A-974A12A9C59C}"/>
          </ac:grpSpMkLst>
        </pc:grpChg>
        <pc:grpChg chg="del">
          <ac:chgData name="Andreas Biørn-Hansen" userId="f3adb44c-04fb-439e-8fac-7dab2e9da3ac" providerId="ADAL" clId="{6B0F1DA3-1AAA-974B-92D4-F39E4DC364AB}" dt="2018-09-27T18:34:15.922" v="5576" actId="478"/>
          <ac:grpSpMkLst>
            <pc:docMk/>
            <pc:sldMk cId="2648188826" sldId="681"/>
            <ac:grpSpMk id="4" creationId="{AB3658F6-FCD3-1346-A376-009CC534F048}"/>
          </ac:grpSpMkLst>
        </pc:grpChg>
      </pc:sldChg>
      <pc:sldChg chg="addSp modSp add modAnim">
        <pc:chgData name="Andreas Biørn-Hansen" userId="f3adb44c-04fb-439e-8fac-7dab2e9da3ac" providerId="ADAL" clId="{6B0F1DA3-1AAA-974B-92D4-F39E4DC364AB}" dt="2018-09-27T18:52:07.654" v="5962" actId="20577"/>
        <pc:sldMkLst>
          <pc:docMk/>
          <pc:sldMk cId="1850700847" sldId="682"/>
        </pc:sldMkLst>
        <pc:spChg chg="mod">
          <ac:chgData name="Andreas Biørn-Hansen" userId="f3adb44c-04fb-439e-8fac-7dab2e9da3ac" providerId="ADAL" clId="{6B0F1DA3-1AAA-974B-92D4-F39E4DC364AB}" dt="2018-09-27T18:39:39.923" v="5847"/>
          <ac:spMkLst>
            <pc:docMk/>
            <pc:sldMk cId="1850700847" sldId="682"/>
            <ac:spMk id="5" creationId="{4892EEC2-852E-EE49-83B7-30DFD6503EC4}"/>
          </ac:spMkLst>
        </pc:spChg>
        <pc:spChg chg="add mod">
          <ac:chgData name="Andreas Biørn-Hansen" userId="f3adb44c-04fb-439e-8fac-7dab2e9da3ac" providerId="ADAL" clId="{6B0F1DA3-1AAA-974B-92D4-F39E4DC364AB}" dt="2018-09-27T18:40:34.706" v="5928" actId="164"/>
          <ac:spMkLst>
            <pc:docMk/>
            <pc:sldMk cId="1850700847" sldId="682"/>
            <ac:spMk id="7" creationId="{F3F7AAE3-0C37-ED4B-8D19-1D5D1E02EB5A}"/>
          </ac:spMkLst>
        </pc:spChg>
        <pc:spChg chg="add mod">
          <ac:chgData name="Andreas Biørn-Hansen" userId="f3adb44c-04fb-439e-8fac-7dab2e9da3ac" providerId="ADAL" clId="{6B0F1DA3-1AAA-974B-92D4-F39E4DC364AB}" dt="2018-09-27T18:40:34.706" v="5928" actId="164"/>
          <ac:spMkLst>
            <pc:docMk/>
            <pc:sldMk cId="1850700847" sldId="682"/>
            <ac:spMk id="8" creationId="{F2B9D246-3ED6-814D-BA83-2F2D974C05F4}"/>
          </ac:spMkLst>
        </pc:spChg>
        <pc:spChg chg="add mod">
          <ac:chgData name="Andreas Biørn-Hansen" userId="f3adb44c-04fb-439e-8fac-7dab2e9da3ac" providerId="ADAL" clId="{6B0F1DA3-1AAA-974B-92D4-F39E4DC364AB}" dt="2018-09-27T18:40:34.706" v="5928" actId="164"/>
          <ac:spMkLst>
            <pc:docMk/>
            <pc:sldMk cId="1850700847" sldId="682"/>
            <ac:spMk id="9" creationId="{D7D97570-9BC8-744D-984F-0A42F58F7ED2}"/>
          </ac:spMkLst>
        </pc:spChg>
        <pc:spChg chg="mod">
          <ac:chgData name="Andreas Biørn-Hansen" userId="f3adb44c-04fb-439e-8fac-7dab2e9da3ac" providerId="ADAL" clId="{6B0F1DA3-1AAA-974B-92D4-F39E4DC364AB}" dt="2018-09-27T18:40:08.807" v="5918" actId="113"/>
          <ac:spMkLst>
            <pc:docMk/>
            <pc:sldMk cId="1850700847" sldId="682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B0F1DA3-1AAA-974B-92D4-F39E4DC364AB}" dt="2018-09-27T18:52:07.654" v="5962" actId="20577"/>
          <ac:spMkLst>
            <pc:docMk/>
            <pc:sldMk cId="1850700847" sldId="682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B0F1DA3-1AAA-974B-92D4-F39E4DC364AB}" dt="2018-09-27T18:40:34.706" v="5928" actId="164"/>
          <ac:grpSpMkLst>
            <pc:docMk/>
            <pc:sldMk cId="1850700847" sldId="682"/>
            <ac:grpSpMk id="2" creationId="{07E16B20-F5F8-1B49-9A67-BD8B68BEF6F0}"/>
          </ac:grpSpMkLst>
        </pc:grpChg>
      </pc:sldChg>
      <pc:sldChg chg="delSp modSp add del delAnim">
        <pc:chgData name="Andreas Biørn-Hansen" userId="f3adb44c-04fb-439e-8fac-7dab2e9da3ac" providerId="ADAL" clId="{6B0F1DA3-1AAA-974B-92D4-F39E4DC364AB}" dt="2018-09-27T19:25:42.360" v="6167" actId="2696"/>
        <pc:sldMkLst>
          <pc:docMk/>
          <pc:sldMk cId="266644198" sldId="683"/>
        </pc:sldMkLst>
        <pc:spChg chg="del">
          <ac:chgData name="Andreas Biørn-Hansen" userId="f3adb44c-04fb-439e-8fac-7dab2e9da3ac" providerId="ADAL" clId="{6B0F1DA3-1AAA-974B-92D4-F39E4DC364AB}" dt="2018-09-27T19:25:05.030" v="5997" actId="478"/>
          <ac:spMkLst>
            <pc:docMk/>
            <pc:sldMk cId="266644198" sldId="683"/>
            <ac:spMk id="5" creationId="{4892EEC2-852E-EE49-83B7-30DFD6503EC4}"/>
          </ac:spMkLst>
        </pc:spChg>
        <pc:spChg chg="del">
          <ac:chgData name="Andreas Biørn-Hansen" userId="f3adb44c-04fb-439e-8fac-7dab2e9da3ac" providerId="ADAL" clId="{6B0F1DA3-1AAA-974B-92D4-F39E4DC364AB}" dt="2018-09-27T19:25:09.281" v="6000" actId="478"/>
          <ac:spMkLst>
            <pc:docMk/>
            <pc:sldMk cId="266644198" sldId="683"/>
            <ac:spMk id="13" creationId="{EE5579DD-97C9-AE4D-BE64-3FB4B4AB66FA}"/>
          </ac:spMkLst>
        </pc:spChg>
        <pc:spChg chg="mod">
          <ac:chgData name="Andreas Biørn-Hansen" userId="f3adb44c-04fb-439e-8fac-7dab2e9da3ac" providerId="ADAL" clId="{6B0F1DA3-1AAA-974B-92D4-F39E4DC364AB}" dt="2018-09-27T19:25:40.621" v="6166" actId="20577"/>
          <ac:spMkLst>
            <pc:docMk/>
            <pc:sldMk cId="266644198" sldId="683"/>
            <ac:spMk id="54" creationId="{00000000-0000-0000-0000-000000000000}"/>
          </ac:spMkLst>
        </pc:spChg>
        <pc:grpChg chg="del">
          <ac:chgData name="Andreas Biørn-Hansen" userId="f3adb44c-04fb-439e-8fac-7dab2e9da3ac" providerId="ADAL" clId="{6B0F1DA3-1AAA-974B-92D4-F39E4DC364AB}" dt="2018-09-27T19:25:09.281" v="6000" actId="478"/>
          <ac:grpSpMkLst>
            <pc:docMk/>
            <pc:sldMk cId="266644198" sldId="683"/>
            <ac:grpSpMk id="2" creationId="{07E16B20-F5F8-1B49-9A67-BD8B68BEF6F0}"/>
          </ac:grpSpMkLst>
        </pc:grpChg>
      </pc:sldChg>
      <pc:sldChg chg="addSp modSp add modAnim">
        <pc:chgData name="Andreas Biørn-Hansen" userId="f3adb44c-04fb-439e-8fac-7dab2e9da3ac" providerId="ADAL" clId="{6B0F1DA3-1AAA-974B-92D4-F39E4DC364AB}" dt="2018-09-28T05:26:34.458" v="6171" actId="1076"/>
        <pc:sldMkLst>
          <pc:docMk/>
          <pc:sldMk cId="579646573" sldId="683"/>
        </pc:sldMkLst>
        <pc:picChg chg="add mod">
          <ac:chgData name="Andreas Biørn-Hansen" userId="f3adb44c-04fb-439e-8fac-7dab2e9da3ac" providerId="ADAL" clId="{6B0F1DA3-1AAA-974B-92D4-F39E4DC364AB}" dt="2018-09-28T05:26:34.458" v="6171" actId="1076"/>
          <ac:picMkLst>
            <pc:docMk/>
            <pc:sldMk cId="579646573" sldId="683"/>
            <ac:picMk id="2" creationId="{242BEF8B-E888-E042-9474-E957DEE7F464}"/>
          </ac:picMkLst>
        </pc:picChg>
      </pc:sldChg>
      <pc:sldChg chg="addSp modSp add ord">
        <pc:chgData name="Andreas Biørn-Hansen" userId="f3adb44c-04fb-439e-8fac-7dab2e9da3ac" providerId="ADAL" clId="{6B0F1DA3-1AAA-974B-92D4-F39E4DC364AB}" dt="2018-09-28T05:40:13.878" v="6298" actId="1076"/>
        <pc:sldMkLst>
          <pc:docMk/>
          <pc:sldMk cId="2068033263" sldId="684"/>
        </pc:sldMkLst>
        <pc:spChg chg="add mod">
          <ac:chgData name="Andreas Biørn-Hansen" userId="f3adb44c-04fb-439e-8fac-7dab2e9da3ac" providerId="ADAL" clId="{6B0F1DA3-1AAA-974B-92D4-F39E4DC364AB}" dt="2018-09-28T05:40:13.878" v="6298" actId="1076"/>
          <ac:spMkLst>
            <pc:docMk/>
            <pc:sldMk cId="2068033263" sldId="684"/>
            <ac:spMk id="2" creationId="{38B287E0-90A6-A548-8A75-F48B3F2C48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293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18292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2139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46319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688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2158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837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63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012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31369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6282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687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583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5625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0739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pl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charA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char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includ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assignments/724?module_item_id=608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API/Document_Object_Model/Introdu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15?module_item_id=1184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kristiania.instructure.com/courses/577/pages/forelesning-number-9-oppgaver-i-bracke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287E0-90A6-A548-8A75-F48B3F2C4825}"/>
              </a:ext>
            </a:extLst>
          </p:cNvPr>
          <p:cNvSpPr/>
          <p:nvPr/>
        </p:nvSpPr>
        <p:spPr>
          <a:xfrm>
            <a:off x="3225807" y="5069276"/>
            <a:ext cx="2030075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b="1" dirty="0"/>
              <a:t>Last ned filer for dagens forelesning på Canvas:</a:t>
            </a:r>
          </a:p>
          <a:p>
            <a:endParaRPr lang="nb-NO" sz="4400" dirty="0"/>
          </a:p>
          <a:p>
            <a:r>
              <a:rPr lang="nb-NO" sz="4400" dirty="0"/>
              <a:t>Forelesning 9: </a:t>
            </a:r>
            <a:r>
              <a:rPr lang="nb-NO" sz="4400" dirty="0" err="1"/>
              <a:t>Kodetid</a:t>
            </a:r>
            <a:r>
              <a:rPr lang="nb-NO" sz="4400" dirty="0"/>
              <a:t> </a:t>
            </a:r>
            <a:r>
              <a:rPr lang="nb-NO" sz="4400" dirty="0">
                <a:sym typeface="Wingdings" pitchFamily="2" charset="2"/>
              </a:rPr>
              <a:t> </a:t>
            </a:r>
            <a:r>
              <a:rPr lang="nb-NO" sz="4400" i="1" dirty="0"/>
              <a:t>"Filer til forelesning + hvordan åpne mappe i </a:t>
            </a:r>
            <a:r>
              <a:rPr lang="nb-NO" sz="4400" i="1" dirty="0" err="1"/>
              <a:t>Brackets</a:t>
            </a:r>
            <a:r>
              <a:rPr lang="nb-NO" sz="4400" i="1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6803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665687"/>
            <a:ext cx="19022511" cy="145571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Dele opp en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string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til elementer i et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array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:  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.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split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()</a:t>
            </a: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8" y="3079119"/>
            <a:ext cx="1902251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.split()</a:t>
            </a:r>
            <a:endParaRPr lang="en-US" sz="44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4892EEC2-852E-EE49-83B7-30DFD6503EC4}"/>
              </a:ext>
            </a:extLst>
          </p:cNvPr>
          <p:cNvSpPr txBox="1"/>
          <p:nvPr/>
        </p:nvSpPr>
        <p:spPr>
          <a:xfrm>
            <a:off x="3380289" y="6121400"/>
            <a:ext cx="19911511" cy="543559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cities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"Oslo. Bergen. Stavanger"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citiesAsArray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cities.split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".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);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citiesAsArray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);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38F1DE-62C7-534E-AFB1-431D54D7DF40}"/>
              </a:ext>
            </a:extLst>
          </p:cNvPr>
          <p:cNvSpPr/>
          <p:nvPr/>
        </p:nvSpPr>
        <p:spPr>
          <a:xfrm>
            <a:off x="13995400" y="7493000"/>
            <a:ext cx="584200" cy="6096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07944-DED7-944A-A548-159DF06496D8}"/>
              </a:ext>
            </a:extLst>
          </p:cNvPr>
          <p:cNvSpPr/>
          <p:nvPr/>
        </p:nvSpPr>
        <p:spPr>
          <a:xfrm>
            <a:off x="9091584" y="6454192"/>
            <a:ext cx="584200" cy="6096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FBCED-AC6F-8D43-9352-C804BF095C09}"/>
              </a:ext>
            </a:extLst>
          </p:cNvPr>
          <p:cNvSpPr/>
          <p:nvPr/>
        </p:nvSpPr>
        <p:spPr>
          <a:xfrm>
            <a:off x="11566527" y="6441095"/>
            <a:ext cx="584200" cy="6096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A99A7-7061-424A-BF70-F005D0273B9C}"/>
              </a:ext>
            </a:extLst>
          </p:cNvPr>
          <p:cNvSpPr/>
          <p:nvPr/>
        </p:nvSpPr>
        <p:spPr>
          <a:xfrm>
            <a:off x="3380289" y="10695894"/>
            <a:ext cx="11293476" cy="78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["Oslo", "Bergen", "Stavanger"];</a:t>
            </a:r>
            <a:endParaRPr lang="nb-NO" sz="4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9B0C9C-E493-7044-A758-BDEEDA29A73C}"/>
              </a:ext>
            </a:extLst>
          </p:cNvPr>
          <p:cNvCxnSpPr/>
          <p:nvPr/>
        </p:nvCxnSpPr>
        <p:spPr>
          <a:xfrm flipH="1" flipV="1">
            <a:off x="14962909" y="8312727"/>
            <a:ext cx="2937164" cy="1524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4DE91D-0153-FF44-88CC-5AA8A9ED8BA2}"/>
              </a:ext>
            </a:extLst>
          </p:cNvPr>
          <p:cNvSpPr txBox="1"/>
          <p:nvPr/>
        </p:nvSpPr>
        <p:spPr>
          <a:xfrm>
            <a:off x="17179636" y="9988008"/>
            <a:ext cx="6402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Det vi splitter på forsvinner!</a:t>
            </a:r>
          </a:p>
        </p:txBody>
      </p:sp>
    </p:spTree>
    <p:extLst>
      <p:ext uri="{BB962C8B-B14F-4D97-AF65-F5344CB8AC3E}">
        <p14:creationId xmlns:p14="http://schemas.microsoft.com/office/powerpoint/2010/main" val="386539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665687"/>
            <a:ext cx="19022511" cy="145571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Hente ut karakter fra bestemt plassering (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index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) i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string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: 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.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()</a:t>
            </a: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8" y="3079119"/>
            <a:ext cx="19313457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</a:t>
            </a:r>
            <a:r>
              <a:rPr lang="en-US" sz="6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charAt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</a:t>
            </a:r>
            <a:endParaRPr lang="en-US" sz="44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4892EEC2-852E-EE49-83B7-30DFD6503EC4}"/>
              </a:ext>
            </a:extLst>
          </p:cNvPr>
          <p:cNvSpPr txBox="1"/>
          <p:nvPr/>
        </p:nvSpPr>
        <p:spPr>
          <a:xfrm>
            <a:off x="3380289" y="6121400"/>
            <a:ext cx="19911511" cy="543559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8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city =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"Oslo"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  <a:endParaRPr lang="nb-NO" sz="48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city.charAt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(0));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city.charAt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(1));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city.charAt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(2));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city.charAt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(3));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A99A7-7061-424A-BF70-F005D0273B9C}"/>
              </a:ext>
            </a:extLst>
          </p:cNvPr>
          <p:cNvSpPr/>
          <p:nvPr/>
        </p:nvSpPr>
        <p:spPr>
          <a:xfrm>
            <a:off x="12365468" y="7386940"/>
            <a:ext cx="5109091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"O"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71BDCB-91AC-D34F-B297-093455EB3651}"/>
              </a:ext>
            </a:extLst>
          </p:cNvPr>
          <p:cNvSpPr/>
          <p:nvPr/>
        </p:nvSpPr>
        <p:spPr>
          <a:xfrm>
            <a:off x="12365468" y="8350986"/>
            <a:ext cx="5109091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"s"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45036-8166-7B4A-8042-F36F98D91B17}"/>
              </a:ext>
            </a:extLst>
          </p:cNvPr>
          <p:cNvSpPr/>
          <p:nvPr/>
        </p:nvSpPr>
        <p:spPr>
          <a:xfrm>
            <a:off x="12365468" y="9315032"/>
            <a:ext cx="5109091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"l"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B01C5-B1F4-0F4C-BAC0-AFCC391CB448}"/>
              </a:ext>
            </a:extLst>
          </p:cNvPr>
          <p:cNvSpPr/>
          <p:nvPr/>
        </p:nvSpPr>
        <p:spPr>
          <a:xfrm>
            <a:off x="12365468" y="10228278"/>
            <a:ext cx="5109091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"o"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D19A31-3C52-BE41-B83C-9B72F1E8449C}"/>
              </a:ext>
            </a:extLst>
          </p:cNvPr>
          <p:cNvGrpSpPr/>
          <p:nvPr/>
        </p:nvGrpSpPr>
        <p:grpSpPr>
          <a:xfrm>
            <a:off x="7971278" y="6563777"/>
            <a:ext cx="3259939" cy="1661577"/>
            <a:chOff x="7971278" y="6563777"/>
            <a:chExt cx="3259939" cy="16615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2D7624-1ACC-3246-92F2-F42531064D94}"/>
                </a:ext>
              </a:extLst>
            </p:cNvPr>
            <p:cNvSpPr/>
            <p:nvPr/>
          </p:nvSpPr>
          <p:spPr>
            <a:xfrm>
              <a:off x="10840374" y="7615754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9C7030-D728-C24A-9A75-0BC7951DB12F}"/>
                </a:ext>
              </a:extLst>
            </p:cNvPr>
            <p:cNvSpPr/>
            <p:nvPr/>
          </p:nvSpPr>
          <p:spPr>
            <a:xfrm>
              <a:off x="7971278" y="6563777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7E812B-A18A-1149-B06C-B260D1D10BA7}"/>
              </a:ext>
            </a:extLst>
          </p:cNvPr>
          <p:cNvGrpSpPr/>
          <p:nvPr/>
        </p:nvGrpSpPr>
        <p:grpSpPr>
          <a:xfrm>
            <a:off x="8362121" y="6563776"/>
            <a:ext cx="2869096" cy="2641182"/>
            <a:chOff x="8362121" y="6563776"/>
            <a:chExt cx="2869096" cy="264118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7E1325-5F4E-804E-9827-FC2F977A14CF}"/>
                </a:ext>
              </a:extLst>
            </p:cNvPr>
            <p:cNvSpPr/>
            <p:nvPr/>
          </p:nvSpPr>
          <p:spPr>
            <a:xfrm>
              <a:off x="10840374" y="8595358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4896F7-E1CF-714C-B49C-81F64CD9AA32}"/>
                </a:ext>
              </a:extLst>
            </p:cNvPr>
            <p:cNvSpPr/>
            <p:nvPr/>
          </p:nvSpPr>
          <p:spPr>
            <a:xfrm>
              <a:off x="8362121" y="6563776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9BB4D-2CE3-694B-8C53-CF37464EB7CE}"/>
              </a:ext>
            </a:extLst>
          </p:cNvPr>
          <p:cNvGrpSpPr/>
          <p:nvPr/>
        </p:nvGrpSpPr>
        <p:grpSpPr>
          <a:xfrm>
            <a:off x="8634163" y="6563776"/>
            <a:ext cx="2597053" cy="3555282"/>
            <a:chOff x="8634163" y="6563776"/>
            <a:chExt cx="2597053" cy="35552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4103AF-7899-9C4D-BC4A-E8977AF5E3FC}"/>
                </a:ext>
              </a:extLst>
            </p:cNvPr>
            <p:cNvSpPr/>
            <p:nvPr/>
          </p:nvSpPr>
          <p:spPr>
            <a:xfrm>
              <a:off x="10840373" y="9509458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A80C20-0CF5-CD44-9009-545AF5E81585}"/>
                </a:ext>
              </a:extLst>
            </p:cNvPr>
            <p:cNvSpPr/>
            <p:nvPr/>
          </p:nvSpPr>
          <p:spPr>
            <a:xfrm>
              <a:off x="8634163" y="6563776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3E35F1-8C11-4744-870F-6E54DD9F9258}"/>
              </a:ext>
            </a:extLst>
          </p:cNvPr>
          <p:cNvGrpSpPr/>
          <p:nvPr/>
        </p:nvGrpSpPr>
        <p:grpSpPr>
          <a:xfrm>
            <a:off x="9025007" y="6598437"/>
            <a:ext cx="2226086" cy="4500225"/>
            <a:chOff x="9025007" y="6598437"/>
            <a:chExt cx="2226086" cy="45002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B5C039-2F1D-C44F-A4AF-4DCE102921BF}"/>
                </a:ext>
              </a:extLst>
            </p:cNvPr>
            <p:cNvSpPr/>
            <p:nvPr/>
          </p:nvSpPr>
          <p:spPr>
            <a:xfrm>
              <a:off x="10860250" y="10489062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042498-E8DD-0641-9B86-E3BA94276C1F}"/>
                </a:ext>
              </a:extLst>
            </p:cNvPr>
            <p:cNvSpPr/>
            <p:nvPr/>
          </p:nvSpPr>
          <p:spPr>
            <a:xfrm>
              <a:off x="9025007" y="6598437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6524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253289" y="4310087"/>
            <a:ext cx="19022511" cy="145571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Hente ut karakter fra bestemt plassering (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index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) i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string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: 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.charAt()</a:t>
            </a: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Fungerer med </a:t>
            </a:r>
            <a:r>
              <a:rPr lang="nb-NO" sz="3200" b="1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alle</a:t>
            </a:r>
            <a:r>
              <a:rPr lang="nb-NO" sz="32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32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strings</a:t>
            </a:r>
            <a:r>
              <a:rPr lang="nb-NO" sz="32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(også i mer kompleks kode)</a:t>
            </a:r>
            <a:endParaRPr lang="nb-NO" sz="32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8" y="3079119"/>
            <a:ext cx="19701385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</a:t>
            </a:r>
            <a:r>
              <a:rPr lang="en-US" sz="6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charAt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</a:t>
            </a:r>
            <a:endParaRPr lang="en-US" sz="44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4892EEC2-852E-EE49-83B7-30DFD6503EC4}"/>
              </a:ext>
            </a:extLst>
          </p:cNvPr>
          <p:cNvSpPr txBox="1"/>
          <p:nvPr/>
        </p:nvSpPr>
        <p:spPr>
          <a:xfrm>
            <a:off x="3380289" y="6121400"/>
            <a:ext cx="19911511" cy="645160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city = {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name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: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,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borough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: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"Grünerløkka"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};</a:t>
            </a:r>
            <a:endParaRPr lang="nb-NO" sz="40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city.name.charAt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(2));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city.borough.charAt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(5));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5579DD-97C9-AE4D-BE64-3FB4B4AB66FA}"/>
              </a:ext>
            </a:extLst>
          </p:cNvPr>
          <p:cNvSpPr/>
          <p:nvPr/>
        </p:nvSpPr>
        <p:spPr>
          <a:xfrm>
            <a:off x="13991068" y="10078237"/>
            <a:ext cx="5109091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"l"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26C46-A126-B349-A237-3EADF260FDAC}"/>
              </a:ext>
            </a:extLst>
          </p:cNvPr>
          <p:cNvSpPr/>
          <p:nvPr/>
        </p:nvSpPr>
        <p:spPr>
          <a:xfrm>
            <a:off x="14803868" y="11016883"/>
            <a:ext cx="5109091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"r"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23F054-DD5C-7945-B18A-974A12A9C59C}"/>
              </a:ext>
            </a:extLst>
          </p:cNvPr>
          <p:cNvGrpSpPr/>
          <p:nvPr/>
        </p:nvGrpSpPr>
        <p:grpSpPr>
          <a:xfrm>
            <a:off x="6944511" y="7392794"/>
            <a:ext cx="5839911" cy="3518481"/>
            <a:chOff x="6944511" y="7392794"/>
            <a:chExt cx="5839911" cy="35184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4A720E-A7B5-1E44-BAB8-863A7D0F32F4}"/>
                </a:ext>
              </a:extLst>
            </p:cNvPr>
            <p:cNvSpPr/>
            <p:nvPr/>
          </p:nvSpPr>
          <p:spPr>
            <a:xfrm>
              <a:off x="6944511" y="7392794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83DF70-F977-2C4C-AAD9-EA86D733DD7D}"/>
                </a:ext>
              </a:extLst>
            </p:cNvPr>
            <p:cNvSpPr/>
            <p:nvPr/>
          </p:nvSpPr>
          <p:spPr>
            <a:xfrm>
              <a:off x="12393579" y="10301675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658F6-FCD3-1346-A376-009CC534F048}"/>
              </a:ext>
            </a:extLst>
          </p:cNvPr>
          <p:cNvGrpSpPr/>
          <p:nvPr/>
        </p:nvGrpSpPr>
        <p:grpSpPr>
          <a:xfrm>
            <a:off x="8746807" y="8419837"/>
            <a:ext cx="4960202" cy="3403747"/>
            <a:chOff x="8746807" y="8419837"/>
            <a:chExt cx="4960202" cy="34037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67920F-1C1A-A444-9F4C-446EF2E0DCD2}"/>
                </a:ext>
              </a:extLst>
            </p:cNvPr>
            <p:cNvSpPr/>
            <p:nvPr/>
          </p:nvSpPr>
          <p:spPr>
            <a:xfrm>
              <a:off x="8746807" y="8419837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1F2ABA-73E3-5347-9AFF-248AEB6E4BEA}"/>
                </a:ext>
              </a:extLst>
            </p:cNvPr>
            <p:cNvSpPr/>
            <p:nvPr/>
          </p:nvSpPr>
          <p:spPr>
            <a:xfrm>
              <a:off x="13316166" y="11213984"/>
              <a:ext cx="390843" cy="609600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899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253289" y="4310087"/>
            <a:ext cx="19022511" cy="2098652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Vi har lært at man kan konkatenere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strings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ved bruk av operatoren 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+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Men, om man vil gradvis bygge en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string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, kan 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+=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være enklere!</a:t>
            </a:r>
            <a:endParaRPr lang="nb-NO" sz="32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8" y="3079119"/>
            <a:ext cx="1734611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64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+=</a:t>
            </a:r>
            <a:endParaRPr lang="en-US" sz="44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4892EEC2-852E-EE49-83B7-30DFD6503EC4}"/>
              </a:ext>
            </a:extLst>
          </p:cNvPr>
          <p:cNvSpPr txBox="1"/>
          <p:nvPr/>
        </p:nvSpPr>
        <p:spPr>
          <a:xfrm>
            <a:off x="3380289" y="6121400"/>
            <a:ext cx="19911511" cy="645160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+=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"Byen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city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+= city;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+=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 er fin!"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);</a:t>
            </a:r>
            <a:endParaRPr lang="nb-NO" sz="4000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5579DD-97C9-AE4D-BE64-3FB4B4AB66FA}"/>
              </a:ext>
            </a:extLst>
          </p:cNvPr>
          <p:cNvSpPr/>
          <p:nvPr/>
        </p:nvSpPr>
        <p:spPr>
          <a:xfrm>
            <a:off x="10698371" y="10964928"/>
            <a:ext cx="10033516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"Byen Oslo er fin!"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481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253289" y="4310087"/>
            <a:ext cx="19022511" cy="2098652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Operatoren += er egentlig bare en kortere måte å skrive følgende kode – vi slipper altså å bruke variabelen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unødvendig mye:</a:t>
            </a:r>
            <a:endParaRPr lang="nb-NO" sz="32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8" y="3079119"/>
            <a:ext cx="1734611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64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+=</a:t>
            </a:r>
            <a:endParaRPr lang="en-US" sz="44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4892EEC2-852E-EE49-83B7-30DFD6503EC4}"/>
              </a:ext>
            </a:extLst>
          </p:cNvPr>
          <p:cNvSpPr txBox="1"/>
          <p:nvPr/>
        </p:nvSpPr>
        <p:spPr>
          <a:xfrm>
            <a:off x="3380289" y="6121400"/>
            <a:ext cx="19911511" cy="645160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+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"Byen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city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"Oslo"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+ city;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+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 er fin!"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sentence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);</a:t>
            </a:r>
            <a:endParaRPr lang="nb-NO" sz="4000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5579DD-97C9-AE4D-BE64-3FB4B4AB66FA}"/>
              </a:ext>
            </a:extLst>
          </p:cNvPr>
          <p:cNvSpPr/>
          <p:nvPr/>
        </p:nvSpPr>
        <p:spPr>
          <a:xfrm>
            <a:off x="10698371" y="10964928"/>
            <a:ext cx="10033516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"Byen Oslo er fin!"</a:t>
            </a:r>
            <a:endParaRPr lang="nb-NO" sz="54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E16B20-F5F8-1B49-9A67-BD8B68BEF6F0}"/>
              </a:ext>
            </a:extLst>
          </p:cNvPr>
          <p:cNvGrpSpPr/>
          <p:nvPr/>
        </p:nvGrpSpPr>
        <p:grpSpPr>
          <a:xfrm>
            <a:off x="6851760" y="7392794"/>
            <a:ext cx="2652458" cy="3697623"/>
            <a:chOff x="6851760" y="7392794"/>
            <a:chExt cx="2652458" cy="36976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F7AAE3-0C37-ED4B-8D19-1D5D1E02EB5A}"/>
                </a:ext>
              </a:extLst>
            </p:cNvPr>
            <p:cNvSpPr/>
            <p:nvPr/>
          </p:nvSpPr>
          <p:spPr>
            <a:xfrm>
              <a:off x="6851761" y="7392794"/>
              <a:ext cx="2652457" cy="827258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B9D246-3ED6-814D-BA83-2F2D974C05F4}"/>
                </a:ext>
              </a:extLst>
            </p:cNvPr>
            <p:cNvSpPr/>
            <p:nvPr/>
          </p:nvSpPr>
          <p:spPr>
            <a:xfrm>
              <a:off x="6851760" y="9226283"/>
              <a:ext cx="2652457" cy="827258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97570-9BC8-744D-984F-0A42F58F7ED2}"/>
                </a:ext>
              </a:extLst>
            </p:cNvPr>
            <p:cNvSpPr/>
            <p:nvPr/>
          </p:nvSpPr>
          <p:spPr>
            <a:xfrm>
              <a:off x="6851760" y="10263159"/>
              <a:ext cx="2652457" cy="827258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85070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665686"/>
            <a:ext cx="19022511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Kravspesifikasjon: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En handleliste i form av et </a:t>
            </a:r>
            <a:r>
              <a:rPr lang="nb-NO" sz="40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array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skal finnes i programmet.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Bruker skal bli spurt om å legge inn én og én vare frem til bruker skriver 'avbryt'.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Finnes allerede varen, skal bruker få en melding om det </a:t>
            </a:r>
            <a:r>
              <a:rPr lang="nb-NO" sz="4000" i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("Denne varen står allerede i handlelisten din!")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Når bruker skriver 'avbryt' skal handlelisten presenteres i en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alert()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-melding</a:t>
            </a: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3079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3: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Handleliste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2825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665687"/>
            <a:ext cx="19022511" cy="145571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Sjekke om et element allerede finnes i et </a:t>
            </a:r>
            <a:r>
              <a:rPr lang="nb-NO" sz="4000" b="1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array</a:t>
            </a: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:  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.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includes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  <a:hlinkClick r:id="rId3"/>
              </a:rPr>
              <a:t>()</a:t>
            </a: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3079119"/>
            <a:ext cx="1573898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3: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4892EEC2-852E-EE49-83B7-30DFD6503EC4}"/>
              </a:ext>
            </a:extLst>
          </p:cNvPr>
          <p:cNvSpPr txBox="1"/>
          <p:nvPr/>
        </p:nvSpPr>
        <p:spPr>
          <a:xfrm>
            <a:off x="3380289" y="6121400"/>
            <a:ext cx="19911511" cy="543559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countries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= [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"Norway"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,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Sweden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,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Denmark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];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countries.includes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"Norway"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)); </a:t>
            </a:r>
            <a:endParaRPr lang="nb-NO" sz="40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countries.includes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"Finland"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));</a:t>
            </a:r>
            <a:endParaRPr lang="nb-NO" sz="4000" b="1" dirty="0">
              <a:solidFill>
                <a:srgbClr val="00B050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29E693-BB6C-C14C-99E5-656EA3FEE317}"/>
              </a:ext>
            </a:extLst>
          </p:cNvPr>
          <p:cNvSpPr/>
          <p:nvPr/>
        </p:nvSpPr>
        <p:spPr>
          <a:xfrm>
            <a:off x="16985932" y="8127842"/>
            <a:ext cx="5416868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true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807D8-ABDB-454C-9081-DD27F126C866}"/>
              </a:ext>
            </a:extLst>
          </p:cNvPr>
          <p:cNvSpPr/>
          <p:nvPr/>
        </p:nvSpPr>
        <p:spPr>
          <a:xfrm>
            <a:off x="16985932" y="9091888"/>
            <a:ext cx="5724644" cy="964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rgbClr val="00B050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// Resultat: false</a:t>
            </a:r>
          </a:p>
        </p:txBody>
      </p:sp>
    </p:spTree>
    <p:extLst>
      <p:ext uri="{BB962C8B-B14F-4D97-AF65-F5344CB8AC3E}">
        <p14:creationId xmlns:p14="http://schemas.microsoft.com/office/powerpoint/2010/main" val="34307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6">
            <a:extLst>
              <a:ext uri="{FF2B5EF4-FFF2-40B4-BE49-F238E27FC236}">
                <a16:creationId xmlns:a16="http://schemas.microsoft.com/office/drawing/2014/main" id="{331E98BE-6FF5-7C48-B6A0-63368293C4BB}"/>
              </a:ext>
            </a:extLst>
          </p:cNvPr>
          <p:cNvSpPr/>
          <p:nvPr/>
        </p:nvSpPr>
        <p:spPr>
          <a:xfrm>
            <a:off x="3380289" y="3079119"/>
            <a:ext cx="1809425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4: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per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mobilprodusent</a:t>
            </a:r>
            <a:endParaRPr lang="en-US" sz="6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625"/>
              </a:lnSpc>
              <a:buSzPct val="25000"/>
            </a:pP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48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blir</a:t>
            </a: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tid</a:t>
            </a: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32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54">
            <a:extLst>
              <a:ext uri="{FF2B5EF4-FFF2-40B4-BE49-F238E27FC236}">
                <a16:creationId xmlns:a16="http://schemas.microsoft.com/office/drawing/2014/main" id="{D36BA10B-C0BB-4F40-99B4-BD087FBD2B52}"/>
              </a:ext>
            </a:extLst>
          </p:cNvPr>
          <p:cNvSpPr txBox="1"/>
          <p:nvPr/>
        </p:nvSpPr>
        <p:spPr>
          <a:xfrm>
            <a:off x="3380289" y="4728031"/>
            <a:ext cx="19022511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Kravspesifikasjon: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 Bruker skal kunne skrive inn navnet på en mobilprodusent (f.eks. Apple) via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prompt()</a:t>
            </a:r>
            <a:endParaRPr lang="nb-NO" sz="40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Programmet skal returnere et </a:t>
            </a:r>
            <a:r>
              <a:rPr lang="nb-NO" sz="40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array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med navn på mobiler som produseres av mobilprodusenten som brukeren skrev inn.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Brukeren skal så få presentert denne listen via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alert()</a:t>
            </a:r>
          </a:p>
        </p:txBody>
      </p:sp>
    </p:spTree>
    <p:extLst>
      <p:ext uri="{BB962C8B-B14F-4D97-AF65-F5344CB8AC3E}">
        <p14:creationId xmlns:p14="http://schemas.microsoft.com/office/powerpoint/2010/main" val="3501553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49F6BC-B893-4B48-8475-9FCEA972CCFB}"/>
              </a:ext>
            </a:extLst>
          </p:cNvPr>
          <p:cNvSpPr/>
          <p:nvPr/>
        </p:nvSpPr>
        <p:spPr>
          <a:xfrm>
            <a:off x="3380289" y="4888093"/>
            <a:ext cx="12188825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44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endParaRPr lang="nb-NO" sz="4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4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4400" dirty="0">
                <a:latin typeface="Courier" pitchFamily="2" charset="0"/>
              </a:rPr>
              <a:t>  </a:t>
            </a:r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331E98BE-6FF5-7C48-B6A0-63368293C4BB}"/>
              </a:ext>
            </a:extLst>
          </p:cNvPr>
          <p:cNvSpPr/>
          <p:nvPr/>
        </p:nvSpPr>
        <p:spPr>
          <a:xfrm>
            <a:off x="3380289" y="3079119"/>
            <a:ext cx="1809425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4: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54">
            <a:extLst>
              <a:ext uri="{FF2B5EF4-FFF2-40B4-BE49-F238E27FC236}">
                <a16:creationId xmlns:a16="http://schemas.microsoft.com/office/drawing/2014/main" id="{34658C8E-A497-5D47-9894-1222250496FE}"/>
              </a:ext>
            </a:extLst>
          </p:cNvPr>
          <p:cNvSpPr txBox="1"/>
          <p:nvPr/>
        </p:nvSpPr>
        <p:spPr>
          <a:xfrm>
            <a:off x="3380289" y="6539345"/>
            <a:ext cx="20255566" cy="437110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Vi har vært gjennom både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function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og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switch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tidligere i emnet.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Vi bruker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function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for å deklarere nye funksjoner (gjenbrukbare moduler med kode).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switch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derimot er en kontrollstruktur som kan kontrollere for </a:t>
            </a:r>
            <a:r>
              <a:rPr lang="nb-NO" sz="4000" i="1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N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antall betingelser.</a:t>
            </a:r>
          </a:p>
        </p:txBody>
      </p:sp>
    </p:spTree>
    <p:extLst>
      <p:ext uri="{BB962C8B-B14F-4D97-AF65-F5344CB8AC3E}">
        <p14:creationId xmlns:p14="http://schemas.microsoft.com/office/powerpoint/2010/main" val="176289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03600" y="3446734"/>
            <a:ext cx="19373849" cy="82880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viktig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gjort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punkt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3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oppgavesettet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https://kristiania.instructure.com/courses/577/assignments/724?module_item_id=6085</a:t>
            </a: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"Introduction to DOM"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MDN:</a:t>
            </a: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https://developer.mozilla.org/en-US/docs/Web/API/Document_Object_Model/Introduction</a:t>
            </a: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(NB: DOM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avansert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tema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men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leser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litt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forhånd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hende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innholdet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forelesningen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lettere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følge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196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9: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Kodetid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9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Brackets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2B742-6794-F248-8FBF-6E6D276D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506" y="6194137"/>
            <a:ext cx="7741379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AD5A6-C3C7-7B44-865B-D6F75B96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791" y="3553607"/>
            <a:ext cx="6969116" cy="56914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9" y="2394833"/>
            <a:ext cx="20705838" cy="10795006"/>
            <a:chOff x="3380289" y="2394833"/>
            <a:chExt cx="20705838" cy="10795006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665686"/>
              <a:ext cx="20705838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Hva skal vi gjøre i dag?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Kode fire programmer – ny kunnskap + repetisjon fra tidligere</a:t>
              </a:r>
              <a:b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 BMI-kalkulator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 Fra navn til initialer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(3) Handleliste med slettefunksjon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(4) Returnere </a:t>
              </a:r>
              <a:r>
                <a:rPr lang="nb-NO" sz="44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arrays</a:t>
              </a:r>
              <a:r>
                <a:rPr lang="nb-NO" sz="4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fra funksjon basert på betingelser i kontrollstruktur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2590990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08:15 – 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A921A8-9A71-2944-9668-F1085A3C3C7B}"/>
                </a:ext>
              </a:extLst>
            </p:cNvPr>
            <p:cNvSpPr/>
            <p:nvPr/>
          </p:nvSpPr>
          <p:spPr>
            <a:xfrm>
              <a:off x="15708411" y="12882062"/>
              <a:ext cx="53896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/>
                <a:t>* </a:t>
              </a:r>
              <a:r>
                <a:rPr lang="nb-NO" dirty="0" err="1"/>
                <a:t>https</a:t>
              </a:r>
              <a:r>
                <a:rPr lang="nb-NO" dirty="0"/>
                <a:t>://</a:t>
              </a:r>
              <a:r>
                <a:rPr lang="nb-NO" dirty="0" err="1"/>
                <a:t>commons.wikimedia.org</a:t>
              </a:r>
              <a:r>
                <a:rPr lang="nb-NO" dirty="0"/>
                <a:t>/wiki/</a:t>
              </a:r>
              <a:r>
                <a:rPr lang="nb-NO" dirty="0" err="1"/>
                <a:t>File:Cup-o-coffee-simple.svg</a:t>
              </a:r>
              <a:endParaRPr lang="nb-NO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F38EF0-1CA5-B144-AB95-7C2BAA533209}"/>
                </a:ext>
              </a:extLst>
            </p:cNvPr>
            <p:cNvSpPr/>
            <p:nvPr/>
          </p:nvSpPr>
          <p:spPr>
            <a:xfrm>
              <a:off x="8641799" y="2394833"/>
              <a:ext cx="5029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6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01852 L -0.22031 -0.199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5" y="-109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vordan_aapne_brackets.mp4">
            <a:hlinkClick r:id="" action="ppaction://media"/>
            <a:extLst>
              <a:ext uri="{FF2B5EF4-FFF2-40B4-BE49-F238E27FC236}">
                <a16:creationId xmlns:a16="http://schemas.microsoft.com/office/drawing/2014/main" id="{242BEF8B-E888-E042-9474-E957DEE7F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291" y="1698429"/>
            <a:ext cx="22139564" cy="10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665686"/>
            <a:ext cx="20705838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Kravspesifikasjon: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 Bruker skal kunne skrive inn høyde og vekt via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prompt()</a:t>
            </a:r>
            <a:endParaRPr lang="nb-NO" sz="44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Basert på brukerens input skal programmet kalkulere Body Mass Index (BMI)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	- Formel for BMI-utregning: 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Den ferdigkalkulerte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BMI'en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skal vises til bruker via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alert()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-funksjonen	</a:t>
            </a:r>
            <a:endParaRPr lang="en-US" sz="20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3079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1: BMI-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kalkulator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0F246E-4E7B-E042-85D3-96E016DD2B86}"/>
                  </a:ext>
                </a:extLst>
              </p:cNvPr>
              <p:cNvSpPr txBox="1"/>
              <p:nvPr/>
            </p:nvSpPr>
            <p:spPr>
              <a:xfrm>
                <a:off x="12468644" y="8335184"/>
                <a:ext cx="9227574" cy="1153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3600" b="0" i="1" smtClean="0">
                          <a:latin typeface="Cambria Math" panose="02040503050406030204" pitchFamily="18" charset="0"/>
                        </a:rPr>
                        <m:t>𝐵𝑀𝐼</m:t>
                      </m:r>
                      <m:r>
                        <a:rPr lang="nb-NO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𝑣𝑒𝑘𝑡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𝑘𝑖𝑙𝑜𝑔𝑟𝑎𝑚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ø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𝑦𝑑𝑒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ø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𝑦𝑑𝑒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0F246E-4E7B-E042-85D3-96E016DD2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8644" y="8335184"/>
                <a:ext cx="9227574" cy="1153457"/>
              </a:xfrm>
              <a:prstGeom prst="rect">
                <a:avLst/>
              </a:prstGeom>
              <a:blipFill>
                <a:blip r:embed="rId3"/>
                <a:stretch>
                  <a:fillRect t="-6522" b="-1847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380289" y="3079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1: Fra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formel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kode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CDC1D5-8085-724E-8E07-CBAB50F27E81}"/>
                  </a:ext>
                </a:extLst>
              </p:cNvPr>
              <p:cNvSpPr/>
              <p:nvPr/>
            </p:nvSpPr>
            <p:spPr>
              <a:xfrm>
                <a:off x="8522872" y="6986161"/>
                <a:ext cx="19480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 smtClean="0">
                          <a:latin typeface="Cambria Math" panose="02040503050406030204" pitchFamily="18" charset="0"/>
                        </a:rPr>
                        <m:t>𝐵𝑀𝐼</m:t>
                      </m:r>
                      <m:r>
                        <a:rPr lang="nb-NO" sz="4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nb-NO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CDC1D5-8085-724E-8E07-CBAB50F27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872" y="6986161"/>
                <a:ext cx="1948034" cy="707886"/>
              </a:xfrm>
              <a:prstGeom prst="rect">
                <a:avLst/>
              </a:prstGeom>
              <a:blipFill>
                <a:blip r:embed="rId5"/>
                <a:stretch>
                  <a:fillRect r="-4545" b="-2631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0A4144-36DD-3542-B9DF-D4668360E6D2}"/>
                  </a:ext>
                </a:extLst>
              </p:cNvPr>
              <p:cNvSpPr/>
              <p:nvPr/>
            </p:nvSpPr>
            <p:spPr>
              <a:xfrm>
                <a:off x="11911706" y="6549652"/>
                <a:ext cx="405957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latin typeface="Cambria Math" panose="02040503050406030204" pitchFamily="18" charset="0"/>
                        </a:rPr>
                        <m:t>𝑣𝑒𝑘𝑡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𝑘𝑖𝑙𝑜𝑔𝑟𝑎𝑚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4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0A4144-36DD-3542-B9DF-D4668360E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1706" y="6549652"/>
                <a:ext cx="4059573" cy="707886"/>
              </a:xfrm>
              <a:prstGeom prst="rect">
                <a:avLst/>
              </a:prstGeom>
              <a:blipFill>
                <a:blip r:embed="rId6"/>
                <a:stretch>
                  <a:fillRect r="-935" b="-2909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EE2F41-2C8E-154C-B2AF-61078C5B959E}"/>
                  </a:ext>
                </a:extLst>
              </p:cNvPr>
              <p:cNvSpPr/>
              <p:nvPr/>
            </p:nvSpPr>
            <p:spPr>
              <a:xfrm>
                <a:off x="10394356" y="7464197"/>
                <a:ext cx="790017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ø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𝑦𝑑𝑒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𝑚𝑒𝑡𝑒𝑟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ø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𝑦𝑑𝑒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𝑚𝑒𝑡𝑒𝑟</m:t>
                      </m:r>
                      <m:r>
                        <a:rPr lang="nb-NO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EE2F41-2C8E-154C-B2AF-61078C5B9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356" y="7464197"/>
                <a:ext cx="7900176" cy="707886"/>
              </a:xfrm>
              <a:prstGeom prst="rect">
                <a:avLst/>
              </a:prstGeom>
              <a:blipFill>
                <a:blip r:embed="rId7"/>
                <a:stretch>
                  <a:fillRect l="-321" r="-321" b="-2909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313B31-0FD5-1C46-8679-FBF7717FC0D1}"/>
              </a:ext>
            </a:extLst>
          </p:cNvPr>
          <p:cNvCxnSpPr/>
          <p:nvPr/>
        </p:nvCxnSpPr>
        <p:spPr>
          <a:xfrm>
            <a:off x="10583382" y="7340104"/>
            <a:ext cx="7711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299F31-56B8-A249-9926-9145D7F83364}"/>
                  </a:ext>
                </a:extLst>
              </p:cNvPr>
              <p:cNvSpPr/>
              <p:nvPr/>
            </p:nvSpPr>
            <p:spPr>
              <a:xfrm>
                <a:off x="4248624" y="6664520"/>
                <a:ext cx="103586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4000" b="0" i="0" smtClean="0">
                          <a:solidFill>
                            <a:srgbClr val="0600FF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</m:oMath>
                  </m:oMathPara>
                </a14:m>
                <a:endParaRPr lang="nb-NO" sz="40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299F31-56B8-A249-9926-9145D7F83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24" y="6664520"/>
                <a:ext cx="103586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0348DD-2EC7-474B-91CE-1CB90D9B95F0}"/>
                  </a:ext>
                </a:extLst>
              </p:cNvPr>
              <p:cNvSpPr/>
              <p:nvPr/>
            </p:nvSpPr>
            <p:spPr>
              <a:xfrm>
                <a:off x="11056499" y="6683975"/>
                <a:ext cx="57900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b="0" i="0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nb-NO" sz="40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0348DD-2EC7-474B-91CE-1CB90D9B9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499" y="6683975"/>
                <a:ext cx="579005" cy="707886"/>
              </a:xfrm>
              <a:prstGeom prst="rect">
                <a:avLst/>
              </a:prstGeom>
              <a:blipFill>
                <a:blip r:embed="rId9"/>
                <a:stretch>
                  <a:fillRect l="-10870" r="-10870" b="-2280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9E89B9-98D3-1243-9AE4-947C87E20E1B}"/>
                  </a:ext>
                </a:extLst>
              </p:cNvPr>
              <p:cNvSpPr/>
              <p:nvPr/>
            </p:nvSpPr>
            <p:spPr>
              <a:xfrm>
                <a:off x="19277064" y="6695699"/>
                <a:ext cx="4619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nb-NO" sz="40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9E89B9-98D3-1243-9AE4-947C87E20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7064" y="6695699"/>
                <a:ext cx="461986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2EBAC2-4D19-C94F-ACB3-C559F9FCD815}"/>
              </a:ext>
            </a:extLst>
          </p:cNvPr>
          <p:cNvSpPr txBox="1"/>
          <p:nvPr/>
        </p:nvSpPr>
        <p:spPr>
          <a:xfrm>
            <a:off x="4363686" y="8979348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BMI = 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90</a:t>
            </a:r>
            <a:r>
              <a:rPr lang="nb-NO" sz="4400" dirty="0">
                <a:latin typeface="Courier" pitchFamily="2" charset="0"/>
              </a:rPr>
              <a:t> / (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1.87</a:t>
            </a:r>
            <a:r>
              <a:rPr lang="nb-NO" sz="4400" dirty="0">
                <a:latin typeface="Courier" pitchFamily="2" charset="0"/>
              </a:rPr>
              <a:t> * 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1.87</a:t>
            </a:r>
            <a:r>
              <a:rPr lang="nb-NO" sz="4400" dirty="0">
                <a:latin typeface="Courier" pitchFamily="2" charset="0"/>
              </a:rPr>
              <a:t>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F511B5-9E51-FA4E-8AA6-5C3987907892}"/>
              </a:ext>
            </a:extLst>
          </p:cNvPr>
          <p:cNvSpPr/>
          <p:nvPr/>
        </p:nvSpPr>
        <p:spPr>
          <a:xfrm>
            <a:off x="4473332" y="10422262"/>
            <a:ext cx="167581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(BMI); </a:t>
            </a:r>
            <a:r>
              <a:rPr lang="nb-NO" sz="4400" b="1" dirty="0">
                <a:solidFill>
                  <a:srgbClr val="00B050"/>
                </a:solidFill>
                <a:latin typeface="Courier" pitchFamily="2" charset="0"/>
              </a:rPr>
              <a:t>// Resultat: 25.737081414967538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F8FAEDA-B961-E74E-9C36-D85993513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48950" y="12687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"/>
    </mc:Choice>
    <mc:Fallback>
      <p:transition spd="slow" advTm="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-0.0213 L -0.13134 -0.022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07 -0.01146 L -0.20318 0.010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1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2488 L 0.05412 -0.056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6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15" grpId="0"/>
      <p:bldP spid="17" grpId="0"/>
      <p:bldP spid="1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711701"/>
            <a:ext cx="20705838" cy="169355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Test-cases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3079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1: BMI-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kalkulator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8FC96-ED31-AD4A-8C76-01BCB140FF1B}"/>
                  </a:ext>
                </a:extLst>
              </p:cNvPr>
              <p:cNvSpPr txBox="1"/>
              <p:nvPr/>
            </p:nvSpPr>
            <p:spPr>
              <a:xfrm>
                <a:off x="10078735" y="6465148"/>
                <a:ext cx="9227574" cy="1150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3600" b="0" i="1" smtClean="0">
                          <a:latin typeface="Cambria Math" panose="02040503050406030204" pitchFamily="18" charset="0"/>
                        </a:rPr>
                        <m:t>24.691</m:t>
                      </m:r>
                      <m:r>
                        <a:rPr lang="nb-NO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85</m:t>
                          </m:r>
                        </m:num>
                        <m:den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(1.80  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1.80)</m:t>
                          </m:r>
                        </m:den>
                      </m:f>
                    </m:oMath>
                  </m:oMathPara>
                </a14:m>
                <a:endParaRPr lang="nb-NO" sz="3600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8FC96-ED31-AD4A-8C76-01BCB140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735" y="6465148"/>
                <a:ext cx="9227574" cy="1150315"/>
              </a:xfrm>
              <a:prstGeom prst="rect">
                <a:avLst/>
              </a:prstGeom>
              <a:blipFill>
                <a:blip r:embed="rId3"/>
                <a:stretch>
                  <a:fillRect b="-1847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6C958-BF5D-284D-A700-2C5FC9FAA0CB}"/>
                  </a:ext>
                </a:extLst>
              </p:cNvPr>
              <p:cNvSpPr txBox="1"/>
              <p:nvPr/>
            </p:nvSpPr>
            <p:spPr>
              <a:xfrm>
                <a:off x="10078735" y="9307872"/>
                <a:ext cx="9227574" cy="1139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3600" b="0" i="1" smtClean="0">
                          <a:latin typeface="Cambria Math" panose="02040503050406030204" pitchFamily="18" charset="0"/>
                        </a:rPr>
                        <m:t>25.772</m:t>
                      </m:r>
                      <m:r>
                        <a:rPr lang="nb-NO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98</m:t>
                          </m:r>
                        </m:num>
                        <m:den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(1.95  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3600" b="0" i="1" smtClean="0">
                              <a:latin typeface="Cambria Math" panose="02040503050406030204" pitchFamily="18" charset="0"/>
                            </a:rPr>
                            <m:t> 1.95)</m:t>
                          </m:r>
                        </m:den>
                      </m:f>
                    </m:oMath>
                  </m:oMathPara>
                </a14:m>
                <a:endParaRPr lang="nb-NO" sz="3600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6C958-BF5D-284D-A700-2C5FC9FA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735" y="9307872"/>
                <a:ext cx="9227574" cy="1139030"/>
              </a:xfrm>
              <a:prstGeom prst="rect">
                <a:avLst/>
              </a:prstGeom>
              <a:blipFill>
                <a:blip r:embed="rId4"/>
                <a:stretch>
                  <a:fillRect b="-1868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7DB322-4A9B-384D-9F06-02F87898CA1F}"/>
              </a:ext>
            </a:extLst>
          </p:cNvPr>
          <p:cNvSpPr txBox="1"/>
          <p:nvPr/>
        </p:nvSpPr>
        <p:spPr>
          <a:xfrm>
            <a:off x="3380289" y="6796468"/>
            <a:ext cx="784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Bruker skriver inn høyde </a:t>
            </a:r>
            <a:r>
              <a:rPr lang="nb-NO" sz="3200" b="1" dirty="0">
                <a:latin typeface="Courier" pitchFamily="2" charset="0"/>
              </a:rPr>
              <a:t>1.80</a:t>
            </a:r>
            <a:r>
              <a:rPr lang="nb-NO" sz="3200" dirty="0"/>
              <a:t> og vekt </a:t>
            </a:r>
            <a:r>
              <a:rPr lang="nb-NO" sz="3200" b="1" dirty="0">
                <a:latin typeface="Courier" pitchFamily="2" charset="0"/>
              </a:rPr>
              <a:t>85</a:t>
            </a:r>
            <a:r>
              <a:rPr lang="nb-NO" sz="32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E840F-FE0F-4343-A846-492C3E6FD667}"/>
              </a:ext>
            </a:extLst>
          </p:cNvPr>
          <p:cNvSpPr txBox="1"/>
          <p:nvPr/>
        </p:nvSpPr>
        <p:spPr>
          <a:xfrm>
            <a:off x="3380289" y="9541493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Bruker skriver inn høyde </a:t>
            </a:r>
            <a:r>
              <a:rPr lang="nb-NO" sz="3200" b="1" dirty="0">
                <a:latin typeface="Courier" pitchFamily="2" charset="0"/>
              </a:rPr>
              <a:t>1.95</a:t>
            </a:r>
            <a:r>
              <a:rPr lang="nb-NO" sz="3200" dirty="0"/>
              <a:t> og vekt </a:t>
            </a:r>
            <a:r>
              <a:rPr lang="nb-NO" sz="3200" b="1" dirty="0">
                <a:latin typeface="Courier" pitchFamily="2" charset="0"/>
              </a:rPr>
              <a:t>98</a:t>
            </a:r>
            <a:r>
              <a:rPr lang="nb-NO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844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380289" y="3079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1: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32F2A-FD03-4445-833D-F9C14B4E7147}"/>
              </a:ext>
            </a:extLst>
          </p:cNvPr>
          <p:cNvSpPr/>
          <p:nvPr/>
        </p:nvSpPr>
        <p:spPr>
          <a:xfrm>
            <a:off x="3380289" y="5573936"/>
            <a:ext cx="164353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 err="1">
                <a:solidFill>
                  <a:srgbClr val="0600FF"/>
                </a:solidFill>
                <a:latin typeface="Courier" pitchFamily="2" charset="0"/>
              </a:rPr>
              <a:t>function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bmiCalculator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 err="1">
                <a:latin typeface="Courier" pitchFamily="2" charset="0"/>
              </a:rPr>
              <a:t>weight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 err="1">
                <a:latin typeface="Courier" pitchFamily="2" charset="0"/>
              </a:rPr>
              <a:t>height</a:t>
            </a:r>
            <a:r>
              <a:rPr lang="nb-NO" sz="4400" dirty="0">
                <a:latin typeface="Courier" pitchFamily="2" charset="0"/>
              </a:rPr>
              <a:t>) {</a:t>
            </a:r>
          </a:p>
          <a:p>
            <a:r>
              <a:rPr lang="nb-NO" sz="4400" dirty="0">
                <a:latin typeface="Courier" pitchFamily="2" charset="0"/>
              </a:rPr>
              <a:t>	</a:t>
            </a:r>
            <a:r>
              <a:rPr lang="nb-NO" sz="44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weight</a:t>
            </a:r>
            <a:r>
              <a:rPr lang="nb-NO" sz="4400" dirty="0">
                <a:latin typeface="Courier" pitchFamily="2" charset="0"/>
              </a:rPr>
              <a:t> / (</a:t>
            </a:r>
            <a:r>
              <a:rPr lang="nb-NO" sz="4400" dirty="0" err="1">
                <a:latin typeface="Courier" pitchFamily="2" charset="0"/>
              </a:rPr>
              <a:t>height</a:t>
            </a:r>
            <a:r>
              <a:rPr lang="nb-NO" sz="4400" dirty="0">
                <a:latin typeface="Courier" pitchFamily="2" charset="0"/>
              </a:rPr>
              <a:t> * </a:t>
            </a:r>
            <a:r>
              <a:rPr lang="nb-NO" sz="4400" dirty="0" err="1">
                <a:latin typeface="Courier" pitchFamily="2" charset="0"/>
              </a:rPr>
              <a:t>height</a:t>
            </a:r>
            <a:r>
              <a:rPr lang="nb-NO" sz="4400" dirty="0">
                <a:latin typeface="Courier" pitchFamily="2" charset="0"/>
              </a:rPr>
              <a:t>);</a:t>
            </a:r>
          </a:p>
          <a:p>
            <a:r>
              <a:rPr lang="nb-NO" sz="4400" dirty="0">
                <a:latin typeface="Courier" pitchFamily="2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1E29A-F632-7B40-B7FD-167623B7BFC0}"/>
              </a:ext>
            </a:extLst>
          </p:cNvPr>
          <p:cNvSpPr txBox="1"/>
          <p:nvPr/>
        </p:nvSpPr>
        <p:spPr>
          <a:xfrm>
            <a:off x="4363686" y="8979348"/>
            <a:ext cx="11684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BMI = </a:t>
            </a:r>
            <a:r>
              <a:rPr lang="nb-NO" sz="4400" dirty="0" err="1">
                <a:latin typeface="Courier" pitchFamily="2" charset="0"/>
              </a:rPr>
              <a:t>bmiCalculator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90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1.87</a:t>
            </a:r>
            <a:r>
              <a:rPr lang="nb-NO" sz="4400" dirty="0">
                <a:latin typeface="Courier" pitchFamily="2" charset="0"/>
              </a:rPr>
              <a:t>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D392A6-8E7B-8743-9D28-5F5E42E5F0F9}"/>
              </a:ext>
            </a:extLst>
          </p:cNvPr>
          <p:cNvSpPr/>
          <p:nvPr/>
        </p:nvSpPr>
        <p:spPr>
          <a:xfrm>
            <a:off x="4473332" y="10422262"/>
            <a:ext cx="167581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(BMI); </a:t>
            </a:r>
            <a:r>
              <a:rPr lang="nb-NO" sz="4400" b="1" dirty="0">
                <a:solidFill>
                  <a:srgbClr val="00B050"/>
                </a:solidFill>
                <a:latin typeface="Courier" pitchFamily="2" charset="0"/>
              </a:rPr>
              <a:t>// Resultat: 25.737081414967538</a:t>
            </a:r>
          </a:p>
        </p:txBody>
      </p:sp>
    </p:spTree>
    <p:extLst>
      <p:ext uri="{BB962C8B-B14F-4D97-AF65-F5344CB8AC3E}">
        <p14:creationId xmlns:p14="http://schemas.microsoft.com/office/powerpoint/2010/main" val="346834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"/>
    </mc:Choice>
    <mc:Fallback>
      <p:transition spd="slow" advTm="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80289" y="4284686"/>
            <a:ext cx="19022511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Kravspesifikasjon: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 Bruker skal kunne skrive inn navn via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prompt()</a:t>
            </a:r>
            <a:endParaRPr lang="nb-NO" sz="4000" dirty="0">
              <a:solidFill>
                <a:schemeClr val="bg2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Programmet skal dele opp navnet på mellomrom, altså at "Kong Harald" blir to elementer, "Kong" og "Harald".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Programmet skal hente ut første bokstaven i hvert av elementene: "K" og "H".</a:t>
            </a:r>
            <a:endParaRPr lang="nb-NO" sz="4800" dirty="0">
              <a:solidFill>
                <a:schemeClr val="bg2"/>
              </a:solidFill>
              <a:latin typeface="Courier" pitchFamily="2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– Brukeren skal så få presentert initialene basert på navnet som ble skrevet inn. Dette kan gjøres via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ea typeface="Source Sans Pro"/>
                <a:cs typeface="Arial" panose="020B0604020202020204" pitchFamily="34" charset="0"/>
                <a:sym typeface="Source Sans Pro"/>
              </a:rPr>
              <a:t>alert()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2698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lnSpc>
                <a:spcPct val="115625"/>
              </a:lnSpc>
              <a:buSzPct val="25000"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 2: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navn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689285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</TotalTime>
  <Words>939</Words>
  <Application>Microsoft Macintosh PowerPoint</Application>
  <PresentationFormat>Custom</PresentationFormat>
  <Paragraphs>157</Paragraphs>
  <Slides>20</Slides>
  <Notes>16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</vt:lpstr>
      <vt:lpstr>Source Sans Pro</vt:lpstr>
      <vt:lpstr>Courier</vt:lpstr>
      <vt:lpstr>Cambria Math</vt:lpstr>
      <vt:lpstr>Arial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79</cp:revision>
  <dcterms:modified xsi:type="dcterms:W3CDTF">2018-09-28T05:46:43Z</dcterms:modified>
</cp:coreProperties>
</file>